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5"/>
  </p:notesMasterIdLst>
  <p:sldIdLst>
    <p:sldId id="283" r:id="rId5"/>
    <p:sldId id="298" r:id="rId6"/>
    <p:sldId id="285" r:id="rId7"/>
    <p:sldId id="297" r:id="rId8"/>
    <p:sldId id="299" r:id="rId9"/>
    <p:sldId id="301" r:id="rId10"/>
    <p:sldId id="287" r:id="rId11"/>
    <p:sldId id="304" r:id="rId12"/>
    <p:sldId id="303" r:id="rId13"/>
    <p:sldId id="300" r:id="rId14"/>
    <p:sldId id="302" r:id="rId15"/>
    <p:sldId id="292" r:id="rId16"/>
    <p:sldId id="294" r:id="rId17"/>
    <p:sldId id="295" r:id="rId18"/>
    <p:sldId id="296" r:id="rId19"/>
    <p:sldId id="293" r:id="rId20"/>
    <p:sldId id="291" r:id="rId21"/>
    <p:sldId id="290" r:id="rId22"/>
    <p:sldId id="289" r:id="rId23"/>
    <p:sldId id="28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5342"/>
    <a:srgbClr val="403A2F"/>
    <a:srgbClr val="474134"/>
    <a:srgbClr val="554D3D"/>
    <a:srgbClr val="595515"/>
    <a:srgbClr val="5A532C"/>
    <a:srgbClr val="5B542C"/>
    <a:srgbClr val="59522B"/>
    <a:srgbClr val="5D562D"/>
    <a:srgbClr val="655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7"/>
    <p:restoredTop sz="94879" autoAdjust="0"/>
  </p:normalViewPr>
  <p:slideViewPr>
    <p:cSldViewPr snapToGrid="0" showGuides="1">
      <p:cViewPr>
        <p:scale>
          <a:sx n="50" d="100"/>
          <a:sy n="50" d="100"/>
        </p:scale>
        <p:origin x="1982" y="66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26648-F114-4402-B049-AA57EA7F2020}"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815FE-BC4D-474E-9AA3-6983BC3D8777}" type="slidenum">
              <a:rPr lang="en-US" smtClean="0"/>
              <a:t>‹#›</a:t>
            </a:fld>
            <a:endParaRPr lang="en-US"/>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2815FE-BC4D-474E-9AA3-6983BC3D8777}" type="slidenum">
              <a:rPr lang="en-US" smtClean="0"/>
              <a:t>3</a:t>
            </a:fld>
            <a:endParaRPr lang="en-US"/>
          </a:p>
        </p:txBody>
      </p:sp>
    </p:spTree>
    <p:extLst>
      <p:ext uri="{BB962C8B-B14F-4D97-AF65-F5344CB8AC3E}">
        <p14:creationId xmlns:p14="http://schemas.microsoft.com/office/powerpoint/2010/main" val="956353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anchor="ctr">
            <a:noAutofit/>
          </a:bodyPr>
          <a:lstStyle>
            <a:lvl1pPr marL="0" indent="0" algn="ctr">
              <a:buNone/>
              <a:defRPr>
                <a:solidFill>
                  <a:schemeClr val="accent1"/>
                </a:solidFill>
              </a:defRPr>
            </a:lvl1pPr>
          </a:lstStyle>
          <a:p>
            <a:endParaRPr lang="en-US" dirty="0"/>
          </a:p>
        </p:txBody>
      </p:sp>
      <p:sp>
        <p:nvSpPr>
          <p:cNvPr id="2" name="Title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anchor="b">
            <a:noAutofit/>
          </a:bodyPr>
          <a:lstStyle>
            <a:lvl1pPr algn="l">
              <a:defRPr sz="66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a:noAutofit/>
          </a:bodyPr>
          <a:lstStyle>
            <a:lvl1pPr marL="0" indent="0" algn="ctr">
              <a:buNone/>
              <a:defRPr sz="2000">
                <a:solidFill>
                  <a:schemeClr val="accent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a:lstStyle>
            <a:lvl1pPr>
              <a:defRPr>
                <a:solidFill>
                  <a:schemeClr val="accent1"/>
                </a:solidFill>
              </a:defRPr>
            </a:lvl1pPr>
          </a:lstStyle>
          <a:p>
            <a:r>
              <a:rPr lang="en-US" dirty="0"/>
              <a:t>Click to edit Master title style</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Picture Placeholder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3" name="Text Placeholder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8" name="Text Placeholder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DEEA677E-8DEA-5E75-BA4B-23D1BA7F8E99}"/>
              </a:ext>
            </a:extLst>
          </p:cNvPr>
          <p:cNvCxnSpPr>
            <a:cxnSpLocks/>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anchor="ctr"/>
          <a:lstStyle>
            <a:lvl1pPr marL="0" indent="0">
              <a:buNone/>
              <a:defRPr sz="4000">
                <a:solidFill>
                  <a:schemeClr val="accent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dirty="0"/>
              <a:t>Click to edit Master title style</a:t>
            </a:r>
          </a:p>
        </p:txBody>
      </p:sp>
      <p:sp>
        <p:nvSpPr>
          <p:cNvPr id="22" name="Picture Placeholder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endParaRPr lang="en-US" dirty="0"/>
          </a:p>
        </p:txBody>
      </p:sp>
      <p:sp>
        <p:nvSpPr>
          <p:cNvPr id="3" name="Text Placeholder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a:lstStyle>
            <a:lvl1pPr algn="ctr">
              <a:defRPr/>
            </a:lvl1pPr>
          </a:lstStyle>
          <a:p>
            <a:r>
              <a:rPr lang="en-US" dirty="0"/>
              <a:t>Click to edit Master title style</a:t>
            </a:r>
          </a:p>
        </p:txBody>
      </p:sp>
      <p:sp>
        <p:nvSpPr>
          <p:cNvPr id="21" name="Text Placeholder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dirty="0"/>
          </a:p>
        </p:txBody>
      </p:sp>
      <p:sp>
        <p:nvSpPr>
          <p:cNvPr id="17" name="Content Placeholder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a:lstStyle>
            <a:lvl1pPr algn="ctr">
              <a:defRPr/>
            </a:lvl1pPr>
          </a:lstStyle>
          <a:p>
            <a:r>
              <a:rPr lang="en-US" dirty="0"/>
              <a:t>Click to edit Master title style</a:t>
            </a:r>
          </a:p>
        </p:txBody>
      </p:sp>
      <p:sp>
        <p:nvSpPr>
          <p:cNvPr id="34" name="Text Placeholder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Content Placeholder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Content Placeholder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6" name="Footer Placeholder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25" name="Date Placeholder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a:lstStyle/>
          <a:p>
            <a:r>
              <a:rPr lang="en-US"/>
              <a:t>20XX</a:t>
            </a:r>
            <a:endParaRPr lang="en-US" dirty="0"/>
          </a:p>
        </p:txBody>
      </p:sp>
      <p:cxnSp>
        <p:nvCxnSpPr>
          <p:cNvPr id="28" name="Straight Connector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a:lstStyle>
            <a:lvl1pPr algn="ctr">
              <a:defRPr sz="7200">
                <a:solidFill>
                  <a:schemeClr val="accent1"/>
                </a:solidFill>
              </a:defRPr>
            </a:lvl1pPr>
          </a:lstStyle>
          <a:p>
            <a:r>
              <a:rPr lang="en-US" dirty="0"/>
              <a:t>Click to edit Master title style</a:t>
            </a:r>
          </a:p>
        </p:txBody>
      </p:sp>
      <p:sp>
        <p:nvSpPr>
          <p:cNvPr id="23" name="Content Placeholder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6" name="Straight Connector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a:lstStyle>
            <a:lvl1pPr algn="l">
              <a:defRPr sz="7200"/>
            </a:lvl1pPr>
          </a:lstStyle>
          <a:p>
            <a:r>
              <a:rPr lang="en-US" dirty="0"/>
              <a:t>Click to edit Master title style</a:t>
            </a:r>
          </a:p>
        </p:txBody>
      </p:sp>
      <p:sp>
        <p:nvSpPr>
          <p:cNvPr id="20" name="Picture Placeholder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anchor="ctr"/>
          <a:lstStyle>
            <a:lvl1pPr marL="0" indent="0" algn="ctr">
              <a:buNone/>
              <a:defRPr/>
            </a:lvl1pPr>
          </a:lstStyle>
          <a:p>
            <a:endParaRPr lang="en-US" dirty="0"/>
          </a:p>
        </p:txBody>
      </p:sp>
      <p:cxnSp>
        <p:nvCxnSpPr>
          <p:cNvPr id="9" name="Straight Connector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
        <p:nvSpPr>
          <p:cNvPr id="23" name="Text Placeholder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
        <p:nvSpPr>
          <p:cNvPr id="24" name="Text Placeholder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Tree>
    <p:extLst>
      <p:ext uri="{BB962C8B-B14F-4D97-AF65-F5344CB8AC3E}">
        <p14:creationId xmlns:p14="http://schemas.microsoft.com/office/powerpoint/2010/main"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a:lstStyle>
            <a:lvl1pPr algn="ctr">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4" name="Footer Placeholder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7110ABD4-B26A-0940-A80F-399F8FCAD992}"/>
              </a:ext>
            </a:extLst>
          </p:cNvPr>
          <p:cNvSpPr>
            <a:spLocks noGrp="1"/>
          </p:cNvSpPr>
          <p:nvPr>
            <p:ph type="dt" sz="half" idx="10"/>
          </p:nvPr>
        </p:nvSpPr>
        <p:spPr/>
        <p:txBody>
          <a:bodyPr/>
          <a:lstStyle/>
          <a:p>
            <a:r>
              <a:rPr lang="en-US"/>
              <a:t>20XX</a:t>
            </a:r>
            <a:endParaRPr lang="en-US" dirty="0"/>
          </a:p>
        </p:txBody>
      </p:sp>
      <p:cxnSp>
        <p:nvCxnSpPr>
          <p:cNvPr id="7" name="Straight Connector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C1505-F26B-3039-38E3-3A7F7CC7F36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cxnSp>
        <p:nvCxnSpPr>
          <p:cNvPr id="6" name="Straight Connector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0"/>
            <a:ext cx="4370832" cy="2194560"/>
          </a:xfrm>
        </p:spPr>
        <p:txBody>
          <a:bodyPr/>
          <a:lstStyle>
            <a:lvl1pPr algn="l">
              <a:defRPr sz="7200"/>
            </a:lvl1pPr>
          </a:lstStyle>
          <a:p>
            <a:r>
              <a:rPr lang="en-US" dirty="0"/>
              <a:t>Click to edit Master title style</a:t>
            </a:r>
          </a:p>
        </p:txBody>
      </p:sp>
      <p:sp>
        <p:nvSpPr>
          <p:cNvPr id="13" name="Picture Placeholder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a:lstStyle/>
          <a:p>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a:lstStyle>
            <a:lvl1pPr marL="0" indent="0">
              <a:buNone/>
              <a:defRPr/>
            </a:lvl1pPr>
          </a:lstStyle>
          <a:p>
            <a:endParaRPr lang="en-US" dirty="0"/>
          </a:p>
        </p:txBody>
      </p:sp>
      <p:sp>
        <p:nvSpPr>
          <p:cNvPr id="2" name="Title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anchor="ctr"/>
          <a:lstStyle>
            <a:lvl1pPr>
              <a:defRPr sz="72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a:lstStyle>
            <a:lvl1pPr marL="0" indent="0" algn="ctr">
              <a:lnSpc>
                <a:spcPct val="100000"/>
              </a:lnSpc>
              <a:spcBef>
                <a:spcPts val="0"/>
              </a:spcBef>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accent4">
            <a:lumMod val="5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anchor="ctr"/>
          <a:lstStyle>
            <a:lvl1pPr marL="0" indent="0" algn="ctr">
              <a:buNone/>
              <a:defRPr>
                <a:solidFill>
                  <a:schemeClr val="accent1"/>
                </a:solidFill>
              </a:defRPr>
            </a:lvl1pPr>
          </a:lstStyle>
          <a:p>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a:lstStyle>
            <a:lvl1pPr>
              <a:defRPr baseline="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466344"/>
            <a:ext cx="3236976" cy="996696"/>
          </a:xfrm>
        </p:spPr>
        <p:txBody>
          <a:bodyPr/>
          <a:lstStyle>
            <a:lvl1pPr>
              <a:defRPr>
                <a:solidFill>
                  <a:schemeClr val="accent1"/>
                </a:solidFill>
              </a:defRPr>
            </a:lvl1pPr>
          </a:lstStyle>
          <a:p>
            <a:r>
              <a:rPr lang="en-US" dirty="0"/>
              <a:t>Click to edit Master title style</a:t>
            </a:r>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48309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48309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cxnSp>
        <p:nvCxnSpPr>
          <p:cNvPr id="17" name="Straight Connector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9" name="Straight Connector 8">
            <a:extLst>
              <a:ext uri="{FF2B5EF4-FFF2-40B4-BE49-F238E27FC236}">
                <a16:creationId xmlns:a16="http://schemas.microsoft.com/office/drawing/2014/main" id="{C60493A2-A97C-AF3D-B912-358EF45F61BD}"/>
              </a:ext>
            </a:extLst>
          </p:cNvPr>
          <p:cNvCxnSpPr>
            <a:cxnSpLocks/>
          </p:cNvCxnSpPr>
          <p:nvPr userDrawn="1"/>
        </p:nvCxnSpPr>
        <p:spPr>
          <a:xfrm>
            <a:off x="3866404" y="92946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a:lstStyle>
            <a:lvl1pPr algn="ctr">
              <a:defRPr>
                <a:solidFill>
                  <a:schemeClr val="accent1"/>
                </a:solidFill>
              </a:defRPr>
            </a:lvl1pPr>
          </a:lstStyle>
          <a:p>
            <a:r>
              <a:rPr lang="en-US" dirty="0"/>
              <a:t>Click to edit Master title style</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5" name="Text Placeholder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1" name="Text Placeholder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Picture Placeholder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7" name="Text Placeholder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3" name="Text Placeholder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732125"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800705"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8" name="Picture Placeholder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8" name="Text Placeholder 2">
            <a:extLst>
              <a:ext uri="{FF2B5EF4-FFF2-40B4-BE49-F238E27FC236}">
                <a16:creationId xmlns:a16="http://schemas.microsoft.com/office/drawing/2014/main" id="{D1C2E707-78B6-51F1-8B2D-EA2147D58C21}"/>
              </a:ext>
            </a:extLst>
          </p:cNvPr>
          <p:cNvSpPr>
            <a:spLocks noGrp="1"/>
          </p:cNvSpPr>
          <p:nvPr>
            <p:ph type="body" idx="38"/>
          </p:nvPr>
        </p:nvSpPr>
        <p:spPr>
          <a:xfrm>
            <a:off x="6718409"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4" name="Text Placeholder 2">
            <a:extLst>
              <a:ext uri="{FF2B5EF4-FFF2-40B4-BE49-F238E27FC236}">
                <a16:creationId xmlns:a16="http://schemas.microsoft.com/office/drawing/2014/main" id="{9E91D85A-CBAB-980E-5BD9-3BCF8CEAC7EA}"/>
              </a:ext>
            </a:extLst>
          </p:cNvPr>
          <p:cNvSpPr>
            <a:spLocks noGrp="1"/>
          </p:cNvSpPr>
          <p:nvPr>
            <p:ph type="body" idx="34"/>
          </p:nvPr>
        </p:nvSpPr>
        <p:spPr>
          <a:xfrm>
            <a:off x="6800705"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0" name="Picture Placeholder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6" name="Text Placeholder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2" name="Text Placeholder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7" name="Straight Connector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anchor="b"/>
          <a:lstStyle>
            <a:lvl1pPr>
              <a:lnSpc>
                <a:spcPct val="100000"/>
              </a:lnSpc>
              <a:defRPr sz="5400"/>
            </a:lvl1pPr>
          </a:lstStyle>
          <a:p>
            <a:r>
              <a:rPr lang="en-US"/>
              <a:t>Click to edit Master title style</a:t>
            </a:r>
          </a:p>
        </p:txBody>
      </p:sp>
      <p:sp>
        <p:nvSpPr>
          <p:cNvPr id="19" name="Subtitle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a:noAutofit/>
          </a:bodyPr>
          <a:lstStyle>
            <a:lvl1pPr marL="0" indent="0" algn="l">
              <a:buNone/>
              <a:defRPr sz="1800">
                <a:solidFill>
                  <a:schemeClr val="tx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Picture Placeholder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anchor="ctr"/>
          <a:lstStyle>
            <a:lvl1pPr marL="0" indent="0" algn="ctr">
              <a:buNone/>
              <a:defRPr sz="1800"/>
            </a:lvl1pPr>
          </a:lstStyle>
          <a:p>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tx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tx1"/>
                </a:solidFill>
              </a:defRPr>
            </a:lvl1p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tx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content">
    <p:bg>
      <p:bgPr>
        <a:solidFill>
          <a:schemeClr val="accent1"/>
        </a:solidFill>
        <a:effectLst/>
      </p:bgPr>
    </p:bg>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anchor="ctr"/>
          <a:lstStyle>
            <a:lvl1pPr marL="0" indent="0" algn="ctr">
              <a:buNone/>
              <a:defRPr sz="1800"/>
            </a:lvl1pPr>
          </a:lstStyle>
          <a:p>
            <a:endParaRPr lang="en-US" dirty="0"/>
          </a:p>
        </p:txBody>
      </p:sp>
      <p:cxnSp>
        <p:nvCxnSpPr>
          <p:cNvPr id="9" name="Straight Connector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a:lstStyle>
            <a:lvl1pPr marL="0" indent="0">
              <a:lnSpc>
                <a:spcPct val="100000"/>
              </a:lnSpc>
              <a:spcBef>
                <a:spcPts val="0"/>
              </a:spcBef>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9" name="Content Placeholder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1" name="Text Placeholder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2" name="Text Placeholder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3" name="Content Placeholder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4" name="Content Placeholder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5" name="Text Placeholder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6" name="Text Placeholder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41" name="Content Placeholder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a:lstStyle>
            <a:lvl1pPr marL="0" indent="0">
              <a:lnSpc>
                <a:spcPct val="100000"/>
              </a:lnSpc>
              <a:spcBef>
                <a:spcPts val="0"/>
              </a:spcBef>
              <a:buNone/>
              <a:defRPr sz="1800"/>
            </a:lvl1pPr>
          </a:lstStyle>
          <a:p>
            <a:pPr lvl="0"/>
            <a:r>
              <a:rPr lang="en-US" dirty="0"/>
              <a:t>Click to edit Master text styles</a:t>
            </a:r>
          </a:p>
        </p:txBody>
      </p:sp>
      <p:sp>
        <p:nvSpPr>
          <p:cNvPr id="42" name="Text Placeholder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44" name="Text Placeholder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5" name="Text Placeholder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6" name="Text Placeholder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7" name="Text Placeholder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8" name="Text Placeholder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r>
              <a:rPr lang="en-US"/>
              <a:t>20XX</a:t>
            </a:r>
            <a:endParaRPr lang="en-US" dirty="0"/>
          </a:p>
        </p:txBody>
      </p:sp>
      <p:sp>
        <p:nvSpPr>
          <p:cNvPr id="2" name="Title Placeholder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fld id="{84D792B7-0397-C047-AE12-1A03F7E3DC83}" type="slidenum">
              <a:rPr lang="en-US" smtClean="0"/>
              <a:pPr/>
              <a:t>‹#›</a:t>
            </a:fld>
            <a:endParaRPr lang="en-US" dirty="0"/>
          </a:p>
        </p:txBody>
      </p:sp>
      <p:sp>
        <p:nvSpPr>
          <p:cNvPr id="13" name="Footer Placeholder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sz="1200" spc="300" baseline="0">
                <a:solidFill>
                  <a:schemeClr val="tx1"/>
                </a:solidFill>
                <a:latin typeface="Gill Sans Nova Light" panose="020B0302020104020203" pitchFamily="34" charset="0"/>
              </a:defRPr>
            </a:lvl1pPr>
          </a:lstStyle>
          <a:p>
            <a:r>
              <a:rPr lang="en-US"/>
              <a:t>presentation title</a:t>
            </a:r>
            <a:endParaRPr lang="en-US"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jpeg"/></Relationships>
</file>

<file path=ppt/slides/_rels/slide1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1341B-74CE-99E1-8A79-DB717AB6EAEF}"/>
              </a:ext>
            </a:extLst>
          </p:cNvPr>
          <p:cNvSpPr>
            <a:spLocks noGrp="1"/>
          </p:cNvSpPr>
          <p:nvPr>
            <p:ph type="ctrTitle"/>
          </p:nvPr>
        </p:nvSpPr>
        <p:spPr>
          <a:xfrm>
            <a:off x="602225" y="3429479"/>
            <a:ext cx="7991167" cy="2386584"/>
          </a:xfrm>
        </p:spPr>
        <p:txBody>
          <a:bodyPr>
            <a:normAutofit fontScale="90000"/>
          </a:bodyPr>
          <a:lstStyle/>
          <a:p>
            <a:r>
              <a:rPr lang="en-US" dirty="0"/>
              <a:t>Accessible public service request Platform</a:t>
            </a:r>
          </a:p>
        </p:txBody>
      </p:sp>
      <p:sp>
        <p:nvSpPr>
          <p:cNvPr id="4" name="Subtitle 3">
            <a:extLst>
              <a:ext uri="{FF2B5EF4-FFF2-40B4-BE49-F238E27FC236}">
                <a16:creationId xmlns:a16="http://schemas.microsoft.com/office/drawing/2014/main" id="{D1867331-230D-9C0A-257F-D767A3E56A5E}"/>
              </a:ext>
            </a:extLst>
          </p:cNvPr>
          <p:cNvSpPr>
            <a:spLocks noGrp="1"/>
          </p:cNvSpPr>
          <p:nvPr>
            <p:ph type="subTitle" idx="1"/>
          </p:nvPr>
        </p:nvSpPr>
        <p:spPr/>
        <p:txBody>
          <a:bodyPr/>
          <a:lstStyle/>
          <a:p>
            <a:r>
              <a:rPr lang="en-US" dirty="0"/>
              <a:t>Under Guidance of – Ravi Teja Sir</a:t>
            </a:r>
          </a:p>
          <a:p>
            <a:endParaRPr lang="en-US" dirty="0"/>
          </a:p>
        </p:txBody>
      </p:sp>
      <p:pic>
        <p:nvPicPr>
          <p:cNvPr id="6" name="Picture Placeholder 5">
            <a:extLst>
              <a:ext uri="{FF2B5EF4-FFF2-40B4-BE49-F238E27FC236}">
                <a16:creationId xmlns:a16="http://schemas.microsoft.com/office/drawing/2014/main" id="{C260DAAE-F925-11DA-1392-452BA0DFE2E5}"/>
              </a:ext>
            </a:extLst>
          </p:cNvPr>
          <p:cNvPicPr>
            <a:picLocks noGrp="1" noChangeAspect="1"/>
          </p:cNvPicPr>
          <p:nvPr>
            <p:ph type="pic" sz="quarter" idx="10"/>
          </p:nvPr>
        </p:nvPicPr>
        <p:blipFill>
          <a:blip r:embed="rId2"/>
          <a:srcRect t="42469" b="33325"/>
          <a:stretch/>
        </p:blipFill>
        <p:spPr>
          <a:xfrm>
            <a:off x="416689" y="200219"/>
            <a:ext cx="11366338" cy="2751325"/>
          </a:xfrm>
        </p:spPr>
      </p:pic>
    </p:spTree>
    <p:extLst>
      <p:ext uri="{BB962C8B-B14F-4D97-AF65-F5344CB8AC3E}">
        <p14:creationId xmlns:p14="http://schemas.microsoft.com/office/powerpoint/2010/main" val="147962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91AC-1BF6-323C-F0BA-A44F0433E7AE}"/>
              </a:ext>
            </a:extLst>
          </p:cNvPr>
          <p:cNvSpPr>
            <a:spLocks noGrp="1"/>
          </p:cNvSpPr>
          <p:nvPr>
            <p:ph type="title"/>
          </p:nvPr>
        </p:nvSpPr>
        <p:spPr>
          <a:xfrm>
            <a:off x="248037" y="92763"/>
            <a:ext cx="5294376" cy="969264"/>
          </a:xfrm>
        </p:spPr>
        <p:txBody>
          <a:bodyPr/>
          <a:lstStyle/>
          <a:p>
            <a:r>
              <a:rPr lang="en-IN" dirty="0"/>
              <a:t>Workers Table</a:t>
            </a:r>
          </a:p>
        </p:txBody>
      </p:sp>
      <p:pic>
        <p:nvPicPr>
          <p:cNvPr id="12" name="Picture Placeholder 11">
            <a:extLst>
              <a:ext uri="{FF2B5EF4-FFF2-40B4-BE49-F238E27FC236}">
                <a16:creationId xmlns:a16="http://schemas.microsoft.com/office/drawing/2014/main" id="{0A5D4E60-F606-E1A6-22C9-3856B4A9E76A}"/>
              </a:ext>
            </a:extLst>
          </p:cNvPr>
          <p:cNvPicPr>
            <a:picLocks noGrp="1" noChangeAspect="1"/>
          </p:cNvPicPr>
          <p:nvPr>
            <p:ph type="pic" sz="quarter" idx="13"/>
          </p:nvPr>
        </p:nvPicPr>
        <p:blipFill>
          <a:blip r:embed="rId2"/>
          <a:srcRect l="36202" t="6056" r="16986" b="17571"/>
          <a:stretch/>
        </p:blipFill>
        <p:spPr>
          <a:xfrm>
            <a:off x="147484" y="1149609"/>
            <a:ext cx="5702709" cy="5233561"/>
          </a:xfrm>
        </p:spPr>
      </p:pic>
      <p:sp>
        <p:nvSpPr>
          <p:cNvPr id="7" name="Content Placeholder 6">
            <a:extLst>
              <a:ext uri="{FF2B5EF4-FFF2-40B4-BE49-F238E27FC236}">
                <a16:creationId xmlns:a16="http://schemas.microsoft.com/office/drawing/2014/main" id="{DDD7B0ED-8072-7BCC-19B3-FC2860DBB653}"/>
              </a:ext>
            </a:extLst>
          </p:cNvPr>
          <p:cNvSpPr>
            <a:spLocks noGrp="1"/>
          </p:cNvSpPr>
          <p:nvPr>
            <p:ph sz="quarter" idx="4"/>
          </p:nvPr>
        </p:nvSpPr>
        <p:spPr>
          <a:xfrm>
            <a:off x="6025859" y="1277429"/>
            <a:ext cx="6097315" cy="4531439"/>
          </a:xfrm>
        </p:spPr>
        <p:txBody>
          <a:bodyPr/>
          <a:lstStyle/>
          <a:p>
            <a:pPr marL="0" indent="0">
              <a:buNone/>
            </a:pPr>
            <a:r>
              <a:rPr lang="en-US" dirty="0">
                <a:latin typeface="Cambria" panose="02040503050406030204" pitchFamily="18" charset="0"/>
                <a:ea typeface="Cambria" panose="02040503050406030204" pitchFamily="18" charset="0"/>
              </a:rPr>
              <a:t>CREATE TABLE workers ( </a:t>
            </a:r>
          </a:p>
          <a:p>
            <a:pPr marL="0" indent="0">
              <a:buNone/>
            </a:pPr>
            <a:r>
              <a:rPr lang="en-US" dirty="0" err="1">
                <a:latin typeface="Cambria" panose="02040503050406030204" pitchFamily="18" charset="0"/>
                <a:ea typeface="Cambria" panose="02040503050406030204" pitchFamily="18" charset="0"/>
              </a:rPr>
              <a:t>WorkerID</a:t>
            </a:r>
            <a:r>
              <a:rPr lang="en-US" dirty="0">
                <a:latin typeface="Cambria" panose="02040503050406030204" pitchFamily="18" charset="0"/>
                <a:ea typeface="Cambria" panose="02040503050406030204" pitchFamily="18" charset="0"/>
              </a:rPr>
              <a:t> NUMBER(10) NOT NULL, </a:t>
            </a:r>
          </a:p>
          <a:p>
            <a:pPr marL="0" indent="0">
              <a:buNone/>
            </a:pPr>
            <a:r>
              <a:rPr lang="en-US" dirty="0">
                <a:latin typeface="Cambria" panose="02040503050406030204" pitchFamily="18" charset="0"/>
                <a:ea typeface="Cambria" panose="02040503050406030204" pitchFamily="18" charset="0"/>
              </a:rPr>
              <a:t>Name VARCHAR2(45) NOT NULL,</a:t>
            </a:r>
          </a:p>
          <a:p>
            <a:pPr marL="0" indent="0">
              <a:buNone/>
            </a:pPr>
            <a:r>
              <a:rPr lang="en-US" dirty="0">
                <a:latin typeface="Cambria" panose="02040503050406030204" pitchFamily="18" charset="0"/>
                <a:ea typeface="Cambria" panose="02040503050406030204" pitchFamily="18" charset="0"/>
              </a:rPr>
              <a:t> Email VARCHAR2(45) NOT NULL,</a:t>
            </a:r>
          </a:p>
          <a:p>
            <a:pPr marL="0" indent="0">
              <a:buNone/>
            </a:pPr>
            <a:r>
              <a:rPr lang="en-US" dirty="0">
                <a:latin typeface="Cambria" panose="02040503050406030204" pitchFamily="18" charset="0"/>
                <a:ea typeface="Cambria" panose="02040503050406030204" pitchFamily="18" charset="0"/>
              </a:rPr>
              <a:t> City VARCHAR2(45) NOT NULL,</a:t>
            </a:r>
          </a:p>
          <a:p>
            <a:pPr marL="0" indent="0">
              <a:buNone/>
            </a:pP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PinCode</a:t>
            </a:r>
            <a:r>
              <a:rPr lang="en-US" dirty="0">
                <a:latin typeface="Cambria" panose="02040503050406030204" pitchFamily="18" charset="0"/>
                <a:ea typeface="Cambria" panose="02040503050406030204" pitchFamily="18" charset="0"/>
              </a:rPr>
              <a:t> VARCHAR2(45) NOT NULL,</a:t>
            </a:r>
          </a:p>
          <a:p>
            <a:pPr marL="0" indent="0">
              <a:buNone/>
            </a:pP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Speciality</a:t>
            </a:r>
            <a:r>
              <a:rPr lang="en-US" dirty="0">
                <a:latin typeface="Cambria" panose="02040503050406030204" pitchFamily="18" charset="0"/>
                <a:ea typeface="Cambria" panose="02040503050406030204" pitchFamily="18" charset="0"/>
              </a:rPr>
              <a:t> VARCHAR2(45) NOT NULL,</a:t>
            </a:r>
          </a:p>
          <a:p>
            <a:pPr marL="0" indent="0">
              <a:buNone/>
            </a:pPr>
            <a:r>
              <a:rPr lang="en-US" dirty="0">
                <a:latin typeface="Cambria" panose="02040503050406030204" pitchFamily="18" charset="0"/>
                <a:ea typeface="Cambria" panose="02040503050406030204" pitchFamily="18" charset="0"/>
              </a:rPr>
              <a:t> CONSTRAINT </a:t>
            </a:r>
            <a:r>
              <a:rPr lang="en-US" dirty="0" err="1">
                <a:latin typeface="Cambria" panose="02040503050406030204" pitchFamily="18" charset="0"/>
                <a:ea typeface="Cambria" panose="02040503050406030204" pitchFamily="18" charset="0"/>
              </a:rPr>
              <a:t>workers_pk</a:t>
            </a:r>
            <a:r>
              <a:rPr lang="en-US" dirty="0">
                <a:latin typeface="Cambria" panose="02040503050406030204" pitchFamily="18" charset="0"/>
                <a:ea typeface="Cambria" panose="02040503050406030204" pitchFamily="18" charset="0"/>
              </a:rPr>
              <a:t> PRIMARY KEY (</a:t>
            </a:r>
            <a:r>
              <a:rPr lang="en-US" dirty="0" err="1">
                <a:latin typeface="Cambria" panose="02040503050406030204" pitchFamily="18" charset="0"/>
                <a:ea typeface="Cambria" panose="02040503050406030204" pitchFamily="18" charset="0"/>
              </a:rPr>
              <a:t>WorkerID</a:t>
            </a:r>
            <a:r>
              <a:rPr lang="en-US" dirty="0">
                <a:latin typeface="Cambria" panose="02040503050406030204" pitchFamily="18" charset="0"/>
                <a:ea typeface="Cambria" panose="02040503050406030204" pitchFamily="18" charset="0"/>
              </a:rPr>
              <a:t>),</a:t>
            </a:r>
          </a:p>
          <a:p>
            <a:pPr marL="0" indent="0">
              <a:buNone/>
            </a:pPr>
            <a:r>
              <a:rPr lang="en-US" dirty="0">
                <a:latin typeface="Cambria" panose="02040503050406030204" pitchFamily="18" charset="0"/>
                <a:ea typeface="Cambria" panose="02040503050406030204" pitchFamily="18" charset="0"/>
              </a:rPr>
              <a:t> CONSTRAINT </a:t>
            </a:r>
            <a:r>
              <a:rPr lang="en-US" dirty="0" err="1">
                <a:latin typeface="Cambria" panose="02040503050406030204" pitchFamily="18" charset="0"/>
                <a:ea typeface="Cambria" panose="02040503050406030204" pitchFamily="18" charset="0"/>
              </a:rPr>
              <a:t>workers_speciality_fk</a:t>
            </a:r>
            <a:r>
              <a:rPr lang="en-US" dirty="0">
                <a:latin typeface="Cambria" panose="02040503050406030204" pitchFamily="18" charset="0"/>
                <a:ea typeface="Cambria" panose="02040503050406030204" pitchFamily="18" charset="0"/>
              </a:rPr>
              <a:t> FOREIGN KEY (</a:t>
            </a:r>
            <a:r>
              <a:rPr lang="en-US" dirty="0" err="1">
                <a:latin typeface="Cambria" panose="02040503050406030204" pitchFamily="18" charset="0"/>
                <a:ea typeface="Cambria" panose="02040503050406030204" pitchFamily="18" charset="0"/>
              </a:rPr>
              <a:t>Speciality</a:t>
            </a:r>
            <a:r>
              <a:rPr lang="en-US" dirty="0">
                <a:latin typeface="Cambria" panose="02040503050406030204" pitchFamily="18" charset="0"/>
                <a:ea typeface="Cambria" panose="02040503050406030204" pitchFamily="18" charset="0"/>
              </a:rPr>
              <a:t>) REFERENCES department (Category)</a:t>
            </a:r>
          </a:p>
          <a:p>
            <a:pPr marL="0" indent="0">
              <a:buNone/>
            </a:pPr>
            <a:r>
              <a:rPr lang="en-US" dirty="0">
                <a:latin typeface="Cambria" panose="02040503050406030204" pitchFamily="18" charset="0"/>
                <a:ea typeface="Cambria" panose="02040503050406030204" pitchFamily="18" charset="0"/>
              </a:rPr>
              <a:t> );</a:t>
            </a:r>
            <a:endParaRPr lang="en-IN" dirty="0">
              <a:latin typeface="Cambria" panose="02040503050406030204" pitchFamily="18" charset="0"/>
              <a:ea typeface="Cambria" panose="02040503050406030204" pitchFamily="18" charset="0"/>
            </a:endParaRPr>
          </a:p>
        </p:txBody>
      </p:sp>
      <p:sp>
        <p:nvSpPr>
          <p:cNvPr id="8" name="Slide Number Placeholder 7">
            <a:extLst>
              <a:ext uri="{FF2B5EF4-FFF2-40B4-BE49-F238E27FC236}">
                <a16:creationId xmlns:a16="http://schemas.microsoft.com/office/drawing/2014/main" id="{49500872-7554-9FA4-82AE-17EC91CDC360}"/>
              </a:ext>
            </a:extLst>
          </p:cNvPr>
          <p:cNvSpPr>
            <a:spLocks noGrp="1"/>
          </p:cNvSpPr>
          <p:nvPr>
            <p:ph type="sldNum" sz="quarter" idx="12"/>
          </p:nvPr>
        </p:nvSpPr>
        <p:spPr/>
        <p:txBody>
          <a:bodyPr/>
          <a:lstStyle/>
          <a:p>
            <a:fld id="{84D792B7-0397-C047-AE12-1A03F7E3DC83}" type="slidenum">
              <a:rPr lang="en-US" smtClean="0"/>
              <a:pPr/>
              <a:t>10</a:t>
            </a:fld>
            <a:endParaRPr lang="en-US" dirty="0"/>
          </a:p>
        </p:txBody>
      </p:sp>
      <p:sp>
        <p:nvSpPr>
          <p:cNvPr id="9" name="Footer Placeholder 8">
            <a:extLst>
              <a:ext uri="{FF2B5EF4-FFF2-40B4-BE49-F238E27FC236}">
                <a16:creationId xmlns:a16="http://schemas.microsoft.com/office/drawing/2014/main" id="{917C5D06-50E1-0B50-BA39-34C59FDB38B1}"/>
              </a:ext>
            </a:extLst>
          </p:cNvPr>
          <p:cNvSpPr>
            <a:spLocks noGrp="1"/>
          </p:cNvSpPr>
          <p:nvPr>
            <p:ph type="ftr" sz="quarter" idx="11"/>
          </p:nvPr>
        </p:nvSpPr>
        <p:spPr/>
        <p:txBody>
          <a:bodyPr/>
          <a:lstStyle/>
          <a:p>
            <a:r>
              <a:rPr lang="en-US"/>
              <a:t>presentation title</a:t>
            </a:r>
            <a:endParaRPr lang="en-US" dirty="0"/>
          </a:p>
        </p:txBody>
      </p:sp>
      <p:sp>
        <p:nvSpPr>
          <p:cNvPr id="10" name="Date Placeholder 9">
            <a:extLst>
              <a:ext uri="{FF2B5EF4-FFF2-40B4-BE49-F238E27FC236}">
                <a16:creationId xmlns:a16="http://schemas.microsoft.com/office/drawing/2014/main" id="{E5A1D9AC-A64A-08A4-3664-E3ADC038F17A}"/>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190164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91AC-1BF6-323C-F0BA-A44F0433E7AE}"/>
              </a:ext>
            </a:extLst>
          </p:cNvPr>
          <p:cNvSpPr>
            <a:spLocks noGrp="1"/>
          </p:cNvSpPr>
          <p:nvPr>
            <p:ph type="title"/>
          </p:nvPr>
        </p:nvSpPr>
        <p:spPr>
          <a:xfrm>
            <a:off x="248037" y="92763"/>
            <a:ext cx="5294376" cy="969264"/>
          </a:xfrm>
        </p:spPr>
        <p:txBody>
          <a:bodyPr/>
          <a:lstStyle/>
          <a:p>
            <a:r>
              <a:rPr lang="en-IN" dirty="0"/>
              <a:t>Feedback table</a:t>
            </a:r>
          </a:p>
        </p:txBody>
      </p:sp>
      <p:pic>
        <p:nvPicPr>
          <p:cNvPr id="12" name="Picture Placeholder 11">
            <a:extLst>
              <a:ext uri="{FF2B5EF4-FFF2-40B4-BE49-F238E27FC236}">
                <a16:creationId xmlns:a16="http://schemas.microsoft.com/office/drawing/2014/main" id="{0A5D4E60-F606-E1A6-22C9-3856B4A9E76A}"/>
              </a:ext>
            </a:extLst>
          </p:cNvPr>
          <p:cNvPicPr>
            <a:picLocks noGrp="1" noChangeAspect="1"/>
          </p:cNvPicPr>
          <p:nvPr>
            <p:ph type="pic" sz="quarter" idx="13"/>
          </p:nvPr>
        </p:nvPicPr>
        <p:blipFill>
          <a:blip r:embed="rId2"/>
          <a:srcRect l="36421" t="6859" r="16767" b="17524"/>
          <a:stretch/>
        </p:blipFill>
        <p:spPr>
          <a:xfrm>
            <a:off x="152453" y="1135526"/>
            <a:ext cx="5727238" cy="5204141"/>
          </a:xfrm>
        </p:spPr>
      </p:pic>
      <p:sp>
        <p:nvSpPr>
          <p:cNvPr id="7" name="Content Placeholder 6">
            <a:extLst>
              <a:ext uri="{FF2B5EF4-FFF2-40B4-BE49-F238E27FC236}">
                <a16:creationId xmlns:a16="http://schemas.microsoft.com/office/drawing/2014/main" id="{DDD7B0ED-8072-7BCC-19B3-FC2860DBB653}"/>
              </a:ext>
            </a:extLst>
          </p:cNvPr>
          <p:cNvSpPr>
            <a:spLocks noGrp="1"/>
          </p:cNvSpPr>
          <p:nvPr>
            <p:ph sz="quarter" idx="4"/>
          </p:nvPr>
        </p:nvSpPr>
        <p:spPr>
          <a:xfrm>
            <a:off x="6094685" y="2813821"/>
            <a:ext cx="6097315" cy="3525846"/>
          </a:xfrm>
        </p:spPr>
        <p:txBody>
          <a:bodyPr/>
          <a:lstStyle/>
          <a:p>
            <a:pPr marL="0" indent="0">
              <a:buNone/>
            </a:pPr>
            <a:r>
              <a:rPr lang="en-US" dirty="0">
                <a:latin typeface="Cambria" panose="02040503050406030204" pitchFamily="18" charset="0"/>
                <a:ea typeface="Cambria" panose="02040503050406030204" pitchFamily="18" charset="0"/>
              </a:rPr>
              <a:t>CREATE TABLE feedback ( </a:t>
            </a:r>
          </a:p>
          <a:p>
            <a:pPr marL="0" indent="0">
              <a:buNone/>
            </a:pPr>
            <a:r>
              <a:rPr lang="en-US" dirty="0" err="1">
                <a:latin typeface="Cambria" panose="02040503050406030204" pitchFamily="18" charset="0"/>
                <a:ea typeface="Cambria" panose="02040503050406030204" pitchFamily="18" charset="0"/>
              </a:rPr>
              <a:t>FeedbackID</a:t>
            </a:r>
            <a:r>
              <a:rPr lang="en-US" dirty="0">
                <a:latin typeface="Cambria" panose="02040503050406030204" pitchFamily="18" charset="0"/>
                <a:ea typeface="Cambria" panose="02040503050406030204" pitchFamily="18" charset="0"/>
              </a:rPr>
              <a:t> NUMBER(10) NOT NULL, </a:t>
            </a:r>
          </a:p>
          <a:p>
            <a:pPr marL="0" indent="0">
              <a:buNone/>
            </a:pPr>
            <a:r>
              <a:rPr lang="en-US" dirty="0" err="1">
                <a:latin typeface="Cambria" panose="02040503050406030204" pitchFamily="18" charset="0"/>
                <a:ea typeface="Cambria" panose="02040503050406030204" pitchFamily="18" charset="0"/>
              </a:rPr>
              <a:t>ComplaintID</a:t>
            </a:r>
            <a:r>
              <a:rPr lang="en-US" dirty="0">
                <a:latin typeface="Cambria" panose="02040503050406030204" pitchFamily="18" charset="0"/>
                <a:ea typeface="Cambria" panose="02040503050406030204" pitchFamily="18" charset="0"/>
              </a:rPr>
              <a:t> CHAR(10) NOT NULL, </a:t>
            </a:r>
          </a:p>
          <a:p>
            <a:pPr marL="0" indent="0">
              <a:buNone/>
            </a:pPr>
            <a:r>
              <a:rPr lang="en-US" dirty="0">
                <a:latin typeface="Cambria" panose="02040503050406030204" pitchFamily="18" charset="0"/>
                <a:ea typeface="Cambria" panose="02040503050406030204" pitchFamily="18" charset="0"/>
              </a:rPr>
              <a:t>Rating VARCHAR2(45) NOT NULL, </a:t>
            </a:r>
          </a:p>
          <a:p>
            <a:pPr marL="0" indent="0">
              <a:buNone/>
            </a:pPr>
            <a:r>
              <a:rPr lang="en-US" dirty="0" err="1">
                <a:latin typeface="Cambria" panose="02040503050406030204" pitchFamily="18" charset="0"/>
                <a:ea typeface="Cambria" panose="02040503050406030204" pitchFamily="18" charset="0"/>
              </a:rPr>
              <a:t>FeedBack</a:t>
            </a:r>
            <a:r>
              <a:rPr lang="en-US" dirty="0">
                <a:latin typeface="Cambria" panose="02040503050406030204" pitchFamily="18" charset="0"/>
                <a:ea typeface="Cambria" panose="02040503050406030204" pitchFamily="18" charset="0"/>
              </a:rPr>
              <a:t> VARCHAR2(45) NOT NULL, </a:t>
            </a:r>
          </a:p>
          <a:p>
            <a:pPr marL="0" indent="0">
              <a:buNone/>
            </a:pPr>
            <a:r>
              <a:rPr lang="en-US" dirty="0">
                <a:latin typeface="Cambria" panose="02040503050406030204" pitchFamily="18" charset="0"/>
                <a:ea typeface="Cambria" panose="02040503050406030204" pitchFamily="18" charset="0"/>
              </a:rPr>
              <a:t>CONSTRAINT </a:t>
            </a:r>
            <a:r>
              <a:rPr lang="en-US" dirty="0" err="1">
                <a:latin typeface="Cambria" panose="02040503050406030204" pitchFamily="18" charset="0"/>
                <a:ea typeface="Cambria" panose="02040503050406030204" pitchFamily="18" charset="0"/>
              </a:rPr>
              <a:t>feedback_pk</a:t>
            </a:r>
            <a:r>
              <a:rPr lang="en-US" dirty="0">
                <a:latin typeface="Cambria" panose="02040503050406030204" pitchFamily="18" charset="0"/>
                <a:ea typeface="Cambria" panose="02040503050406030204" pitchFamily="18" charset="0"/>
              </a:rPr>
              <a:t> PRIMARY KEY (</a:t>
            </a:r>
            <a:r>
              <a:rPr lang="en-US" dirty="0" err="1">
                <a:latin typeface="Cambria" panose="02040503050406030204" pitchFamily="18" charset="0"/>
                <a:ea typeface="Cambria" panose="02040503050406030204" pitchFamily="18" charset="0"/>
              </a:rPr>
              <a:t>FeedbackID</a:t>
            </a:r>
            <a:r>
              <a:rPr lang="en-US" dirty="0">
                <a:latin typeface="Cambria" panose="02040503050406030204" pitchFamily="18" charset="0"/>
                <a:ea typeface="Cambria" panose="02040503050406030204" pitchFamily="18" charset="0"/>
              </a:rPr>
              <a:t>)</a:t>
            </a:r>
          </a:p>
          <a:p>
            <a:pPr marL="0" indent="0">
              <a:buNone/>
            </a:pPr>
            <a:r>
              <a:rPr lang="en-US" dirty="0">
                <a:latin typeface="Cambria" panose="02040503050406030204" pitchFamily="18" charset="0"/>
                <a:ea typeface="Cambria" panose="02040503050406030204" pitchFamily="18" charset="0"/>
              </a:rPr>
              <a:t> );</a:t>
            </a:r>
            <a:endParaRPr lang="en-IN" dirty="0">
              <a:latin typeface="Cambria" panose="02040503050406030204" pitchFamily="18" charset="0"/>
              <a:ea typeface="Cambria" panose="02040503050406030204" pitchFamily="18" charset="0"/>
            </a:endParaRPr>
          </a:p>
        </p:txBody>
      </p:sp>
      <p:sp>
        <p:nvSpPr>
          <p:cNvPr id="8" name="Slide Number Placeholder 7">
            <a:extLst>
              <a:ext uri="{FF2B5EF4-FFF2-40B4-BE49-F238E27FC236}">
                <a16:creationId xmlns:a16="http://schemas.microsoft.com/office/drawing/2014/main" id="{49500872-7554-9FA4-82AE-17EC91CDC360}"/>
              </a:ext>
            </a:extLst>
          </p:cNvPr>
          <p:cNvSpPr>
            <a:spLocks noGrp="1"/>
          </p:cNvSpPr>
          <p:nvPr>
            <p:ph type="sldNum" sz="quarter" idx="12"/>
          </p:nvPr>
        </p:nvSpPr>
        <p:spPr/>
        <p:txBody>
          <a:bodyPr/>
          <a:lstStyle/>
          <a:p>
            <a:fld id="{84D792B7-0397-C047-AE12-1A03F7E3DC83}" type="slidenum">
              <a:rPr lang="en-US" smtClean="0"/>
              <a:pPr/>
              <a:t>11</a:t>
            </a:fld>
            <a:endParaRPr lang="en-US" dirty="0"/>
          </a:p>
        </p:txBody>
      </p:sp>
      <p:sp>
        <p:nvSpPr>
          <p:cNvPr id="9" name="Footer Placeholder 8">
            <a:extLst>
              <a:ext uri="{FF2B5EF4-FFF2-40B4-BE49-F238E27FC236}">
                <a16:creationId xmlns:a16="http://schemas.microsoft.com/office/drawing/2014/main" id="{917C5D06-50E1-0B50-BA39-34C59FDB38B1}"/>
              </a:ext>
            </a:extLst>
          </p:cNvPr>
          <p:cNvSpPr>
            <a:spLocks noGrp="1"/>
          </p:cNvSpPr>
          <p:nvPr>
            <p:ph type="ftr" sz="quarter" idx="11"/>
          </p:nvPr>
        </p:nvSpPr>
        <p:spPr/>
        <p:txBody>
          <a:bodyPr/>
          <a:lstStyle/>
          <a:p>
            <a:r>
              <a:rPr lang="en-US"/>
              <a:t>presentation title</a:t>
            </a:r>
            <a:endParaRPr lang="en-US" dirty="0"/>
          </a:p>
        </p:txBody>
      </p:sp>
      <p:sp>
        <p:nvSpPr>
          <p:cNvPr id="10" name="Date Placeholder 9">
            <a:extLst>
              <a:ext uri="{FF2B5EF4-FFF2-40B4-BE49-F238E27FC236}">
                <a16:creationId xmlns:a16="http://schemas.microsoft.com/office/drawing/2014/main" id="{E5A1D9AC-A64A-08A4-3664-E3ADC038F17A}"/>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578866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E614-BB1F-4FE6-28DD-8F89013593E5}"/>
              </a:ext>
            </a:extLst>
          </p:cNvPr>
          <p:cNvSpPr>
            <a:spLocks noGrp="1"/>
          </p:cNvSpPr>
          <p:nvPr>
            <p:ph type="title"/>
          </p:nvPr>
        </p:nvSpPr>
        <p:spPr/>
        <p:txBody>
          <a:bodyPr/>
          <a:lstStyle/>
          <a:p>
            <a:r>
              <a:rPr lang="en-US" dirty="0"/>
              <a:t>progress</a:t>
            </a:r>
          </a:p>
        </p:txBody>
      </p:sp>
      <p:pic>
        <p:nvPicPr>
          <p:cNvPr id="22" name="Picture Placeholder 21" descr="Users outline">
            <a:extLst>
              <a:ext uri="{FF2B5EF4-FFF2-40B4-BE49-F238E27FC236}">
                <a16:creationId xmlns:a16="http://schemas.microsoft.com/office/drawing/2014/main" id="{1CCEEF0C-7137-AE61-A2B9-54E913872F4F}"/>
              </a:ext>
            </a:extLst>
          </p:cNvPr>
          <p:cNvPicPr>
            <a:picLocks noGrp="1" noChangeAspect="1"/>
          </p:cNvPicPr>
          <p:nvPr>
            <p:ph type="pic" sz="quarter" idx="22"/>
          </p:nvPr>
        </p:nvPicPr>
        <p:blipFill>
          <a:blip r:embed="rId2">
            <a:extLst>
              <a:ext uri="{96DAC541-7B7A-43D3-8B79-37D633B846F1}">
                <asvg:svgBlip xmlns:asvg="http://schemas.microsoft.com/office/drawing/2016/SVG/main" r:embed="rId3"/>
              </a:ext>
            </a:extLst>
          </a:blip>
          <a:srcRect/>
          <a:stretch/>
        </p:blipFill>
        <p:spPr/>
      </p:pic>
      <p:sp>
        <p:nvSpPr>
          <p:cNvPr id="4" name="Text Placeholder 3">
            <a:extLst>
              <a:ext uri="{FF2B5EF4-FFF2-40B4-BE49-F238E27FC236}">
                <a16:creationId xmlns:a16="http://schemas.microsoft.com/office/drawing/2014/main" id="{85F0F65A-C776-7F76-10FD-ACBB987CEC5C}"/>
              </a:ext>
            </a:extLst>
          </p:cNvPr>
          <p:cNvSpPr>
            <a:spLocks noGrp="1"/>
          </p:cNvSpPr>
          <p:nvPr>
            <p:ph type="body" idx="1"/>
          </p:nvPr>
        </p:nvSpPr>
        <p:spPr>
          <a:xfrm>
            <a:off x="512064" y="2623194"/>
            <a:ext cx="1389888" cy="466344"/>
          </a:xfrm>
        </p:spPr>
        <p:txBody>
          <a:bodyPr/>
          <a:lstStyle/>
          <a:p>
            <a:r>
              <a:rPr lang="en-US" dirty="0"/>
              <a:t>user</a:t>
            </a:r>
          </a:p>
        </p:txBody>
      </p:sp>
      <p:sp>
        <p:nvSpPr>
          <p:cNvPr id="9" name="Text Placeholder 8">
            <a:extLst>
              <a:ext uri="{FF2B5EF4-FFF2-40B4-BE49-F238E27FC236}">
                <a16:creationId xmlns:a16="http://schemas.microsoft.com/office/drawing/2014/main" id="{48A3CB3A-3C1D-EEA2-FBEC-E3EB0952B734}"/>
              </a:ext>
            </a:extLst>
          </p:cNvPr>
          <p:cNvSpPr>
            <a:spLocks noGrp="1"/>
          </p:cNvSpPr>
          <p:nvPr>
            <p:ph type="body" idx="17"/>
          </p:nvPr>
        </p:nvSpPr>
        <p:spPr/>
        <p:txBody>
          <a:bodyPr/>
          <a:lstStyle/>
          <a:p>
            <a:r>
              <a:rPr lang="en-US" dirty="0"/>
              <a:t>User will assign a complaint </a:t>
            </a:r>
          </a:p>
        </p:txBody>
      </p:sp>
      <p:pic>
        <p:nvPicPr>
          <p:cNvPr id="24" name="Picture Placeholder 23" descr="Circles with arrows outline">
            <a:extLst>
              <a:ext uri="{FF2B5EF4-FFF2-40B4-BE49-F238E27FC236}">
                <a16:creationId xmlns:a16="http://schemas.microsoft.com/office/drawing/2014/main" id="{058B753D-D44F-B5FE-1C11-E8A8BB7D7365}"/>
              </a:ext>
            </a:extLst>
          </p:cNvPr>
          <p:cNvPicPr>
            <a:picLocks noGrp="1" noChangeAspect="1"/>
          </p:cNvPicPr>
          <p:nvPr>
            <p:ph type="pic" sz="quarter" idx="23"/>
          </p:nvPr>
        </p:nvPicPr>
        <p:blipFill rotWithShape="1">
          <a:blip r:embed="rId4">
            <a:extLst>
              <a:ext uri="{96DAC541-7B7A-43D3-8B79-37D633B846F1}">
                <asvg:svgBlip xmlns:asvg="http://schemas.microsoft.com/office/drawing/2016/SVG/main" r:embed="rId5"/>
              </a:ext>
            </a:extLst>
          </a:blip>
          <a:srcRect l="82" r="82"/>
          <a:stretch/>
        </p:blipFill>
        <p:spPr/>
      </p:pic>
      <p:sp>
        <p:nvSpPr>
          <p:cNvPr id="6" name="Text Placeholder 5">
            <a:extLst>
              <a:ext uri="{FF2B5EF4-FFF2-40B4-BE49-F238E27FC236}">
                <a16:creationId xmlns:a16="http://schemas.microsoft.com/office/drawing/2014/main" id="{74CDDBE4-8914-13F7-5C18-C0852B4472CC}"/>
              </a:ext>
            </a:extLst>
          </p:cNvPr>
          <p:cNvSpPr>
            <a:spLocks noGrp="1"/>
          </p:cNvSpPr>
          <p:nvPr>
            <p:ph type="body" idx="14"/>
          </p:nvPr>
        </p:nvSpPr>
        <p:spPr>
          <a:xfrm>
            <a:off x="2916936" y="2718698"/>
            <a:ext cx="2441448" cy="274320"/>
          </a:xfrm>
        </p:spPr>
        <p:txBody>
          <a:bodyPr/>
          <a:lstStyle/>
          <a:p>
            <a:r>
              <a:rPr lang="en-US" dirty="0"/>
              <a:t>complaint</a:t>
            </a:r>
          </a:p>
        </p:txBody>
      </p:sp>
      <p:sp>
        <p:nvSpPr>
          <p:cNvPr id="11" name="Text Placeholder 10">
            <a:extLst>
              <a:ext uri="{FF2B5EF4-FFF2-40B4-BE49-F238E27FC236}">
                <a16:creationId xmlns:a16="http://schemas.microsoft.com/office/drawing/2014/main" id="{C80267C2-2A51-7A70-95F0-C49A75D9A398}"/>
              </a:ext>
            </a:extLst>
          </p:cNvPr>
          <p:cNvSpPr>
            <a:spLocks noGrp="1"/>
          </p:cNvSpPr>
          <p:nvPr>
            <p:ph type="body" idx="19"/>
          </p:nvPr>
        </p:nvSpPr>
        <p:spPr/>
        <p:txBody>
          <a:bodyPr/>
          <a:lstStyle/>
          <a:p>
            <a:r>
              <a:rPr lang="en-US" dirty="0"/>
              <a:t>The complaint will go to the admin</a:t>
            </a:r>
          </a:p>
        </p:txBody>
      </p:sp>
      <p:pic>
        <p:nvPicPr>
          <p:cNvPr id="26" name="Picture Placeholder 25" descr="Office worker male outline">
            <a:extLst>
              <a:ext uri="{FF2B5EF4-FFF2-40B4-BE49-F238E27FC236}">
                <a16:creationId xmlns:a16="http://schemas.microsoft.com/office/drawing/2014/main" id="{67716731-435C-6E7B-8CDB-CBEC80D82CBB}"/>
              </a:ext>
            </a:extLst>
          </p:cNvPr>
          <p:cNvPicPr>
            <a:picLocks noGrp="1" noChangeAspect="1"/>
          </p:cNvPicPr>
          <p:nvPr>
            <p:ph type="pic" sz="quarter" idx="24"/>
          </p:nvPr>
        </p:nvPicPr>
        <p:blipFill>
          <a:blip r:embed="rId6">
            <a:extLst>
              <a:ext uri="{96DAC541-7B7A-43D3-8B79-37D633B846F1}">
                <asvg:svgBlip xmlns:asvg="http://schemas.microsoft.com/office/drawing/2016/SVG/main" r:embed="rId7"/>
              </a:ext>
            </a:extLst>
          </a:blip>
          <a:srcRect/>
          <a:stretch/>
        </p:blipFill>
        <p:spPr/>
      </p:pic>
      <p:sp>
        <p:nvSpPr>
          <p:cNvPr id="7" name="Text Placeholder 6">
            <a:extLst>
              <a:ext uri="{FF2B5EF4-FFF2-40B4-BE49-F238E27FC236}">
                <a16:creationId xmlns:a16="http://schemas.microsoft.com/office/drawing/2014/main" id="{4615201F-C25F-E02A-E5B9-551D5347D8DE}"/>
              </a:ext>
            </a:extLst>
          </p:cNvPr>
          <p:cNvSpPr>
            <a:spLocks noGrp="1"/>
          </p:cNvSpPr>
          <p:nvPr>
            <p:ph type="body" idx="15"/>
          </p:nvPr>
        </p:nvSpPr>
        <p:spPr>
          <a:xfrm>
            <a:off x="5358384" y="2622686"/>
            <a:ext cx="1389888" cy="466344"/>
          </a:xfrm>
        </p:spPr>
        <p:txBody>
          <a:bodyPr/>
          <a:lstStyle/>
          <a:p>
            <a:r>
              <a:rPr lang="en-US" dirty="0"/>
              <a:t>admin</a:t>
            </a:r>
          </a:p>
        </p:txBody>
      </p:sp>
      <p:sp>
        <p:nvSpPr>
          <p:cNvPr id="12" name="Text Placeholder 11">
            <a:extLst>
              <a:ext uri="{FF2B5EF4-FFF2-40B4-BE49-F238E27FC236}">
                <a16:creationId xmlns:a16="http://schemas.microsoft.com/office/drawing/2014/main" id="{F2EE0554-4B11-BFC9-F4CC-37F1E198EBD3}"/>
              </a:ext>
            </a:extLst>
          </p:cNvPr>
          <p:cNvSpPr>
            <a:spLocks noGrp="1"/>
          </p:cNvSpPr>
          <p:nvPr>
            <p:ph type="body" idx="20"/>
          </p:nvPr>
        </p:nvSpPr>
        <p:spPr/>
        <p:txBody>
          <a:bodyPr/>
          <a:lstStyle/>
          <a:p>
            <a:r>
              <a:rPr lang="en-US" dirty="0"/>
              <a:t>Admin will send complaint to department</a:t>
            </a:r>
          </a:p>
        </p:txBody>
      </p:sp>
      <p:pic>
        <p:nvPicPr>
          <p:cNvPr id="28" name="Picture Placeholder 27" descr="City outline">
            <a:extLst>
              <a:ext uri="{FF2B5EF4-FFF2-40B4-BE49-F238E27FC236}">
                <a16:creationId xmlns:a16="http://schemas.microsoft.com/office/drawing/2014/main" id="{111FD543-AF55-85D8-8F00-A74E13ECFE06}"/>
              </a:ext>
            </a:extLst>
          </p:cNvPr>
          <p:cNvPicPr>
            <a:picLocks noGrp="1" noChangeAspect="1"/>
          </p:cNvPicPr>
          <p:nvPr>
            <p:ph type="pic" sz="quarter" idx="25"/>
          </p:nvPr>
        </p:nvPicPr>
        <p:blipFill>
          <a:blip r:embed="rId8">
            <a:extLst>
              <a:ext uri="{96DAC541-7B7A-43D3-8B79-37D633B846F1}">
                <asvg:svgBlip xmlns:asvg="http://schemas.microsoft.com/office/drawing/2016/SVG/main" r:embed="rId9"/>
              </a:ext>
            </a:extLst>
          </a:blip>
          <a:srcRect/>
          <a:stretch/>
        </p:blipFill>
        <p:spPr/>
      </p:pic>
      <p:sp>
        <p:nvSpPr>
          <p:cNvPr id="8" name="Text Placeholder 7">
            <a:extLst>
              <a:ext uri="{FF2B5EF4-FFF2-40B4-BE49-F238E27FC236}">
                <a16:creationId xmlns:a16="http://schemas.microsoft.com/office/drawing/2014/main" id="{FAC0EACC-920C-8DAB-3C82-72BB2DB8F417}"/>
              </a:ext>
            </a:extLst>
          </p:cNvPr>
          <p:cNvSpPr>
            <a:spLocks noGrp="1"/>
          </p:cNvSpPr>
          <p:nvPr>
            <p:ph type="body" idx="16"/>
          </p:nvPr>
        </p:nvSpPr>
        <p:spPr>
          <a:xfrm>
            <a:off x="7644384" y="2679015"/>
            <a:ext cx="1801368" cy="353686"/>
          </a:xfrm>
        </p:spPr>
        <p:txBody>
          <a:bodyPr/>
          <a:lstStyle/>
          <a:p>
            <a:r>
              <a:rPr lang="en-US" dirty="0"/>
              <a:t>dept</a:t>
            </a:r>
          </a:p>
        </p:txBody>
      </p:sp>
      <p:sp>
        <p:nvSpPr>
          <p:cNvPr id="13" name="Text Placeholder 12">
            <a:extLst>
              <a:ext uri="{FF2B5EF4-FFF2-40B4-BE49-F238E27FC236}">
                <a16:creationId xmlns:a16="http://schemas.microsoft.com/office/drawing/2014/main" id="{4482DB0E-BFC5-6EA0-ED7E-2C1A27B3ADCE}"/>
              </a:ext>
            </a:extLst>
          </p:cNvPr>
          <p:cNvSpPr>
            <a:spLocks noGrp="1"/>
          </p:cNvSpPr>
          <p:nvPr>
            <p:ph type="body" idx="21"/>
          </p:nvPr>
        </p:nvSpPr>
        <p:spPr/>
        <p:txBody>
          <a:bodyPr/>
          <a:lstStyle/>
          <a:p>
            <a:r>
              <a:rPr lang="en-US" dirty="0"/>
              <a:t>Department will send worker to the location</a:t>
            </a:r>
          </a:p>
        </p:txBody>
      </p:sp>
      <p:pic>
        <p:nvPicPr>
          <p:cNvPr id="30" name="Picture Placeholder 29" descr="Construction worker male outline">
            <a:extLst>
              <a:ext uri="{FF2B5EF4-FFF2-40B4-BE49-F238E27FC236}">
                <a16:creationId xmlns:a16="http://schemas.microsoft.com/office/drawing/2014/main" id="{558A5BBC-FD0F-97B5-4AC5-7A33D237BC4D}"/>
              </a:ext>
            </a:extLst>
          </p:cNvPr>
          <p:cNvPicPr>
            <a:picLocks noGrp="1" noChangeAspect="1"/>
          </p:cNvPicPr>
          <p:nvPr>
            <p:ph type="pic" sz="quarter" idx="26"/>
          </p:nvPr>
        </p:nvPicPr>
        <p:blipFill>
          <a:blip r:embed="rId10">
            <a:extLst>
              <a:ext uri="{96DAC541-7B7A-43D3-8B79-37D633B846F1}">
                <asvg:svgBlip xmlns:asvg="http://schemas.microsoft.com/office/drawing/2016/SVG/main" r:embed="rId11"/>
              </a:ext>
            </a:extLst>
          </a:blip>
          <a:srcRect/>
          <a:stretch/>
        </p:blipFill>
        <p:spPr/>
      </p:pic>
      <p:sp>
        <p:nvSpPr>
          <p:cNvPr id="5" name="Text Placeholder 4">
            <a:extLst>
              <a:ext uri="{FF2B5EF4-FFF2-40B4-BE49-F238E27FC236}">
                <a16:creationId xmlns:a16="http://schemas.microsoft.com/office/drawing/2014/main" id="{FA844652-9E61-DD54-124F-5B9165C6C330}"/>
              </a:ext>
            </a:extLst>
          </p:cNvPr>
          <p:cNvSpPr>
            <a:spLocks noGrp="1"/>
          </p:cNvSpPr>
          <p:nvPr>
            <p:ph type="body" sz="quarter" idx="3"/>
          </p:nvPr>
        </p:nvSpPr>
        <p:spPr>
          <a:xfrm>
            <a:off x="10134600" y="2647188"/>
            <a:ext cx="2078736" cy="466344"/>
          </a:xfrm>
        </p:spPr>
        <p:txBody>
          <a:bodyPr/>
          <a:lstStyle/>
          <a:p>
            <a:r>
              <a:rPr lang="en-US" dirty="0"/>
              <a:t>worker</a:t>
            </a:r>
          </a:p>
        </p:txBody>
      </p:sp>
      <p:sp>
        <p:nvSpPr>
          <p:cNvPr id="10" name="Text Placeholder 9">
            <a:extLst>
              <a:ext uri="{FF2B5EF4-FFF2-40B4-BE49-F238E27FC236}">
                <a16:creationId xmlns:a16="http://schemas.microsoft.com/office/drawing/2014/main" id="{5C75B409-1DFF-B9B8-3F72-4BDF79FA914D}"/>
              </a:ext>
            </a:extLst>
          </p:cNvPr>
          <p:cNvSpPr>
            <a:spLocks noGrp="1"/>
          </p:cNvSpPr>
          <p:nvPr>
            <p:ph type="body" sz="quarter" idx="18"/>
          </p:nvPr>
        </p:nvSpPr>
        <p:spPr/>
        <p:txBody>
          <a:bodyPr/>
          <a:lstStyle/>
          <a:p>
            <a:r>
              <a:rPr lang="en-US" dirty="0"/>
              <a:t>After the work is done worker ask user for the feedback</a:t>
            </a:r>
          </a:p>
        </p:txBody>
      </p:sp>
      <p:sp>
        <p:nvSpPr>
          <p:cNvPr id="3" name="Text Placeholder 2">
            <a:extLst>
              <a:ext uri="{FF2B5EF4-FFF2-40B4-BE49-F238E27FC236}">
                <a16:creationId xmlns:a16="http://schemas.microsoft.com/office/drawing/2014/main" id="{92A6F68E-E7A4-A84E-C30D-3E5F505C0487}"/>
              </a:ext>
            </a:extLst>
          </p:cNvPr>
          <p:cNvSpPr>
            <a:spLocks noGrp="1"/>
          </p:cNvSpPr>
          <p:nvPr>
            <p:ph type="body" sz="quarter" idx="13"/>
          </p:nvPr>
        </p:nvSpPr>
        <p:spPr/>
        <p:txBody>
          <a:bodyPr/>
          <a:lstStyle/>
          <a:p>
            <a:r>
              <a:rPr lang="en-US" dirty="0"/>
              <a:t>feedback</a:t>
            </a:r>
          </a:p>
        </p:txBody>
      </p:sp>
      <p:sp>
        <p:nvSpPr>
          <p:cNvPr id="38" name="Slide Number Placeholder 37">
            <a:extLst>
              <a:ext uri="{FF2B5EF4-FFF2-40B4-BE49-F238E27FC236}">
                <a16:creationId xmlns:a16="http://schemas.microsoft.com/office/drawing/2014/main" id="{73EA7DFA-840C-C60B-C770-356361666618}"/>
              </a:ext>
            </a:extLst>
          </p:cNvPr>
          <p:cNvSpPr>
            <a:spLocks noGrp="1"/>
          </p:cNvSpPr>
          <p:nvPr>
            <p:ph type="sldNum" sz="quarter" idx="12"/>
          </p:nvPr>
        </p:nvSpPr>
        <p:spPr/>
        <p:txBody>
          <a:bodyPr/>
          <a:lstStyle/>
          <a:p>
            <a:fld id="{84D792B7-0397-C047-AE12-1A03F7E3DC83}" type="slidenum">
              <a:rPr lang="en-US" smtClean="0"/>
              <a:pPr/>
              <a:t>12</a:t>
            </a:fld>
            <a:endParaRPr lang="en-US" dirty="0"/>
          </a:p>
        </p:txBody>
      </p:sp>
      <p:sp>
        <p:nvSpPr>
          <p:cNvPr id="37" name="Footer Placeholder 36">
            <a:extLst>
              <a:ext uri="{FF2B5EF4-FFF2-40B4-BE49-F238E27FC236}">
                <a16:creationId xmlns:a16="http://schemas.microsoft.com/office/drawing/2014/main" id="{947472B9-8B6A-B6D9-CDE4-427F692E4E8D}"/>
              </a:ext>
            </a:extLst>
          </p:cNvPr>
          <p:cNvSpPr>
            <a:spLocks noGrp="1"/>
          </p:cNvSpPr>
          <p:nvPr>
            <p:ph type="ftr" sz="quarter" idx="11"/>
          </p:nvPr>
        </p:nvSpPr>
        <p:spPr/>
        <p:txBody>
          <a:bodyPr/>
          <a:lstStyle/>
          <a:p>
            <a:r>
              <a:rPr lang="en-US" dirty="0"/>
              <a:t>presentation title</a:t>
            </a:r>
          </a:p>
        </p:txBody>
      </p:sp>
      <p:sp>
        <p:nvSpPr>
          <p:cNvPr id="36" name="Date Placeholder 35">
            <a:extLst>
              <a:ext uri="{FF2B5EF4-FFF2-40B4-BE49-F238E27FC236}">
                <a16:creationId xmlns:a16="http://schemas.microsoft.com/office/drawing/2014/main" id="{2AC30668-7DA1-A900-B11F-674327C34915}"/>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425413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19C86-33A9-9600-DA3A-926F0E8A980F}"/>
              </a:ext>
            </a:extLst>
          </p:cNvPr>
          <p:cNvSpPr>
            <a:spLocks noGrp="1"/>
          </p:cNvSpPr>
          <p:nvPr>
            <p:ph type="title"/>
          </p:nvPr>
        </p:nvSpPr>
        <p:spPr/>
        <p:txBody>
          <a:bodyPr/>
          <a:lstStyle/>
          <a:p>
            <a:r>
              <a:rPr lang="en-US" sz="5400" dirty="0">
                <a:effectLst/>
                <a:latin typeface="Felix Titling" pitchFamily="82" charset="77"/>
              </a:rPr>
              <a:t>Business </a:t>
            </a:r>
            <a:r>
              <a:rPr lang="en-US" sz="5400" dirty="0">
                <a:solidFill>
                  <a:schemeClr val="tx2"/>
                </a:solidFill>
                <a:effectLst/>
                <a:latin typeface="Felix Titling" pitchFamily="82" charset="77"/>
              </a:rPr>
              <a:t>opportunities </a:t>
            </a:r>
            <a:r>
              <a:rPr lang="en-US" sz="5400" dirty="0">
                <a:effectLst/>
                <a:latin typeface="Felix Titling" pitchFamily="82" charset="77"/>
              </a:rPr>
              <a:t>are like buses. There's </a:t>
            </a:r>
            <a:r>
              <a:rPr lang="en-US" sz="5400" dirty="0">
                <a:solidFill>
                  <a:schemeClr val="tx2"/>
                </a:solidFill>
                <a:effectLst/>
                <a:latin typeface="Felix Titling" pitchFamily="82" charset="77"/>
              </a:rPr>
              <a:t>always another </a:t>
            </a:r>
            <a:r>
              <a:rPr lang="en-US" sz="5400" dirty="0">
                <a:effectLst/>
                <a:latin typeface="Felix Titling" pitchFamily="82" charset="77"/>
              </a:rPr>
              <a:t>one coming.</a:t>
            </a:r>
            <a:endParaRPr lang="en-US" sz="5400" dirty="0">
              <a:latin typeface="Felix Titling" pitchFamily="82" charset="77"/>
            </a:endParaRPr>
          </a:p>
        </p:txBody>
      </p:sp>
      <p:sp>
        <p:nvSpPr>
          <p:cNvPr id="4" name="Subtitle 3">
            <a:extLst>
              <a:ext uri="{FF2B5EF4-FFF2-40B4-BE49-F238E27FC236}">
                <a16:creationId xmlns:a16="http://schemas.microsoft.com/office/drawing/2014/main" id="{564C4B61-4FF1-B5E2-765D-7400F598617E}"/>
              </a:ext>
            </a:extLst>
          </p:cNvPr>
          <p:cNvSpPr>
            <a:spLocks noGrp="1"/>
          </p:cNvSpPr>
          <p:nvPr>
            <p:ph type="subTitle" idx="1"/>
          </p:nvPr>
        </p:nvSpPr>
        <p:spPr/>
        <p:txBody>
          <a:bodyPr>
            <a:normAutofit/>
          </a:bodyPr>
          <a:lstStyle/>
          <a:p>
            <a:pPr algn="ctr"/>
            <a:r>
              <a:rPr lang="en-US" dirty="0">
                <a:effectLst/>
                <a:latin typeface="Avenir Next LT Pro" panose="020B0504020202020204" pitchFamily="34" charset="77"/>
              </a:rPr>
              <a:t>quote by richard branson</a:t>
            </a:r>
            <a:endParaRPr lang="en-US" dirty="0">
              <a:latin typeface="Avenir Next LT Pro" panose="020B0504020202020204" pitchFamily="34" charset="77"/>
            </a:endParaRPr>
          </a:p>
        </p:txBody>
      </p:sp>
      <p:pic>
        <p:nvPicPr>
          <p:cNvPr id="7" name="Picture Placeholder 6" descr="Front side of an apartment building in the city">
            <a:extLst>
              <a:ext uri="{FF2B5EF4-FFF2-40B4-BE49-F238E27FC236}">
                <a16:creationId xmlns:a16="http://schemas.microsoft.com/office/drawing/2014/main" id="{08CD0943-0707-E64B-AF0B-E420B4D0A1B1}"/>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8579"/>
                    </a14:imgEffect>
                    <a14:imgEffect>
                      <a14:saturation sat="91000"/>
                    </a14:imgEffect>
                    <a14:imgEffect>
                      <a14:brightnessContrast bright="1000" contrast="-45000"/>
                    </a14:imgEffect>
                  </a14:imgLayer>
                </a14:imgProps>
              </a:ext>
            </a:extLst>
          </a:blip>
          <a:srcRect/>
          <a:stretch/>
        </p:blipFill>
        <p:spPr>
          <a:prstGeom prst="rect">
            <a:avLst/>
          </a:prstGeom>
          <a:ln w="15875">
            <a:solidFill>
              <a:schemeClr val="tx1"/>
            </a:solidFill>
          </a:ln>
        </p:spPr>
      </p:pic>
      <p:sp>
        <p:nvSpPr>
          <p:cNvPr id="6" name="Slide Number Placeholder 5">
            <a:extLst>
              <a:ext uri="{FF2B5EF4-FFF2-40B4-BE49-F238E27FC236}">
                <a16:creationId xmlns:a16="http://schemas.microsoft.com/office/drawing/2014/main" id="{627018BA-623E-D51E-BE0E-F23E62CC335B}"/>
              </a:ext>
            </a:extLst>
          </p:cNvPr>
          <p:cNvSpPr>
            <a:spLocks noGrp="1"/>
          </p:cNvSpPr>
          <p:nvPr>
            <p:ph type="sldNum" sz="quarter" idx="12"/>
          </p:nvPr>
        </p:nvSpPr>
        <p:spPr/>
        <p:txBody>
          <a:bodyPr/>
          <a:lstStyle/>
          <a:p>
            <a:fld id="{84D792B7-0397-C047-AE12-1A03F7E3DC83}" type="slidenum">
              <a:rPr lang="en-US" smtClean="0"/>
              <a:pPr/>
              <a:t>13</a:t>
            </a:fld>
            <a:endParaRPr lang="en-US" dirty="0"/>
          </a:p>
        </p:txBody>
      </p:sp>
      <p:sp>
        <p:nvSpPr>
          <p:cNvPr id="5" name="Footer Placeholder 4">
            <a:extLst>
              <a:ext uri="{FF2B5EF4-FFF2-40B4-BE49-F238E27FC236}">
                <a16:creationId xmlns:a16="http://schemas.microsoft.com/office/drawing/2014/main" id="{847A5FDE-1153-51BC-BC63-9067CD01372E}"/>
              </a:ext>
            </a:extLst>
          </p:cNvPr>
          <p:cNvSpPr>
            <a:spLocks noGrp="1"/>
          </p:cNvSpPr>
          <p:nvPr>
            <p:ph type="ftr" sz="quarter" idx="11"/>
          </p:nvPr>
        </p:nvSpPr>
        <p:spPr/>
        <p:txBody>
          <a:bodyPr/>
          <a:lstStyle/>
          <a:p>
            <a:r>
              <a:rPr lang="en-US"/>
              <a:t>presentation title</a:t>
            </a:r>
            <a:endParaRPr lang="en-US" dirty="0"/>
          </a:p>
        </p:txBody>
      </p:sp>
      <p:sp>
        <p:nvSpPr>
          <p:cNvPr id="2" name="Date Placeholder 1">
            <a:extLst>
              <a:ext uri="{FF2B5EF4-FFF2-40B4-BE49-F238E27FC236}">
                <a16:creationId xmlns:a16="http://schemas.microsoft.com/office/drawing/2014/main" id="{BF97B505-A442-09AA-E04D-D58275607BA3}"/>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2146925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07CC-F57D-C682-BCC1-97ABF3D06211}"/>
              </a:ext>
            </a:extLst>
          </p:cNvPr>
          <p:cNvSpPr>
            <a:spLocks noGrp="1"/>
          </p:cNvSpPr>
          <p:nvPr>
            <p:ph type="title"/>
          </p:nvPr>
        </p:nvSpPr>
        <p:spPr/>
        <p:txBody>
          <a:bodyPr/>
          <a:lstStyle/>
          <a:p>
            <a:r>
              <a:rPr lang="en-US" dirty="0"/>
              <a:t>OUR TEAM</a:t>
            </a:r>
          </a:p>
        </p:txBody>
      </p:sp>
      <p:sp>
        <p:nvSpPr>
          <p:cNvPr id="3" name="Text Placeholder 2">
            <a:extLst>
              <a:ext uri="{FF2B5EF4-FFF2-40B4-BE49-F238E27FC236}">
                <a16:creationId xmlns:a16="http://schemas.microsoft.com/office/drawing/2014/main" id="{90C12D66-2ED9-2378-9E40-AB8178B922D0}"/>
              </a:ext>
            </a:extLst>
          </p:cNvPr>
          <p:cNvSpPr>
            <a:spLocks noGrp="1"/>
          </p:cNvSpPr>
          <p:nvPr>
            <p:ph type="body" idx="1"/>
          </p:nvPr>
        </p:nvSpPr>
        <p:spPr/>
        <p:txBody>
          <a:bodyPr/>
          <a:lstStyle/>
          <a:p>
            <a:r>
              <a:rPr lang="en-US" dirty="0"/>
              <a:t>Takuma Hayashi​​</a:t>
            </a:r>
          </a:p>
        </p:txBody>
      </p:sp>
      <p:sp>
        <p:nvSpPr>
          <p:cNvPr id="5" name="Text Placeholder 4">
            <a:extLst>
              <a:ext uri="{FF2B5EF4-FFF2-40B4-BE49-F238E27FC236}">
                <a16:creationId xmlns:a16="http://schemas.microsoft.com/office/drawing/2014/main" id="{3CF1C4FC-CCD5-21A7-3E28-F1237B3A4F19}"/>
              </a:ext>
            </a:extLst>
          </p:cNvPr>
          <p:cNvSpPr>
            <a:spLocks noGrp="1"/>
          </p:cNvSpPr>
          <p:nvPr>
            <p:ph type="body" idx="14"/>
          </p:nvPr>
        </p:nvSpPr>
        <p:spPr/>
        <p:txBody>
          <a:bodyPr/>
          <a:lstStyle/>
          <a:p>
            <a:r>
              <a:rPr lang="en-US" dirty="0"/>
              <a:t>Mirjam Nilsson</a:t>
            </a:r>
          </a:p>
        </p:txBody>
      </p:sp>
      <p:sp>
        <p:nvSpPr>
          <p:cNvPr id="6" name="Text Placeholder 5">
            <a:extLst>
              <a:ext uri="{FF2B5EF4-FFF2-40B4-BE49-F238E27FC236}">
                <a16:creationId xmlns:a16="http://schemas.microsoft.com/office/drawing/2014/main" id="{642336D1-B6E9-A85E-2BAD-474E0CB192CB}"/>
              </a:ext>
            </a:extLst>
          </p:cNvPr>
          <p:cNvSpPr>
            <a:spLocks noGrp="1"/>
          </p:cNvSpPr>
          <p:nvPr>
            <p:ph type="body" idx="15"/>
          </p:nvPr>
        </p:nvSpPr>
        <p:spPr/>
        <p:txBody>
          <a:bodyPr/>
          <a:lstStyle/>
          <a:p>
            <a:r>
              <a:rPr lang="en-US" dirty="0"/>
              <a:t>Flora</a:t>
            </a:r>
          </a:p>
          <a:p>
            <a:r>
              <a:rPr lang="en-US" dirty="0"/>
              <a:t>Berggren</a:t>
            </a:r>
          </a:p>
        </p:txBody>
      </p:sp>
      <p:sp>
        <p:nvSpPr>
          <p:cNvPr id="4" name="Text Placeholder 3">
            <a:extLst>
              <a:ext uri="{FF2B5EF4-FFF2-40B4-BE49-F238E27FC236}">
                <a16:creationId xmlns:a16="http://schemas.microsoft.com/office/drawing/2014/main" id="{1752E91D-0BF9-6D9C-6410-264DCA3E132A}"/>
              </a:ext>
            </a:extLst>
          </p:cNvPr>
          <p:cNvSpPr>
            <a:spLocks noGrp="1"/>
          </p:cNvSpPr>
          <p:nvPr>
            <p:ph type="body" sz="quarter" idx="3"/>
          </p:nvPr>
        </p:nvSpPr>
        <p:spPr/>
        <p:txBody>
          <a:bodyPr/>
          <a:lstStyle/>
          <a:p>
            <a:r>
              <a:rPr lang="en-US" dirty="0"/>
              <a:t>Rajesh Santoshi</a:t>
            </a:r>
          </a:p>
        </p:txBody>
      </p:sp>
      <p:sp>
        <p:nvSpPr>
          <p:cNvPr id="7" name="Text Placeholder 6">
            <a:extLst>
              <a:ext uri="{FF2B5EF4-FFF2-40B4-BE49-F238E27FC236}">
                <a16:creationId xmlns:a16="http://schemas.microsoft.com/office/drawing/2014/main" id="{21AAAA96-4376-00C3-B83B-688B4E1A7124}"/>
              </a:ext>
            </a:extLst>
          </p:cNvPr>
          <p:cNvSpPr>
            <a:spLocks noGrp="1"/>
          </p:cNvSpPr>
          <p:nvPr>
            <p:ph type="body" idx="17"/>
          </p:nvPr>
        </p:nvSpPr>
        <p:spPr/>
        <p:txBody>
          <a:bodyPr/>
          <a:lstStyle/>
          <a:p>
            <a:r>
              <a:rPr lang="en-US" dirty="0"/>
              <a:t>president</a:t>
            </a:r>
          </a:p>
        </p:txBody>
      </p:sp>
      <p:sp>
        <p:nvSpPr>
          <p:cNvPr id="9" name="Text Placeholder 8">
            <a:extLst>
              <a:ext uri="{FF2B5EF4-FFF2-40B4-BE49-F238E27FC236}">
                <a16:creationId xmlns:a16="http://schemas.microsoft.com/office/drawing/2014/main" id="{59C5E90A-B2DF-3D94-9F77-92E97E1F4928}"/>
              </a:ext>
            </a:extLst>
          </p:cNvPr>
          <p:cNvSpPr>
            <a:spLocks noGrp="1"/>
          </p:cNvSpPr>
          <p:nvPr>
            <p:ph type="body" idx="19"/>
          </p:nvPr>
        </p:nvSpPr>
        <p:spPr/>
        <p:txBody>
          <a:bodyPr/>
          <a:lstStyle/>
          <a:p>
            <a:r>
              <a:rPr lang="en-US" dirty="0"/>
              <a:t>chief operations officer</a:t>
            </a:r>
          </a:p>
          <a:p>
            <a:endParaRPr lang="en-US" dirty="0"/>
          </a:p>
        </p:txBody>
      </p:sp>
      <p:sp>
        <p:nvSpPr>
          <p:cNvPr id="10" name="Text Placeholder 9">
            <a:extLst>
              <a:ext uri="{FF2B5EF4-FFF2-40B4-BE49-F238E27FC236}">
                <a16:creationId xmlns:a16="http://schemas.microsoft.com/office/drawing/2014/main" id="{A164E607-D2B0-611F-E588-60CE21453F58}"/>
              </a:ext>
            </a:extLst>
          </p:cNvPr>
          <p:cNvSpPr>
            <a:spLocks noGrp="1"/>
          </p:cNvSpPr>
          <p:nvPr>
            <p:ph type="body" idx="20"/>
          </p:nvPr>
        </p:nvSpPr>
        <p:spPr/>
        <p:txBody>
          <a:bodyPr/>
          <a:lstStyle/>
          <a:p>
            <a:r>
              <a:rPr lang="en-US" dirty="0"/>
              <a:t>chief executive officer</a:t>
            </a:r>
          </a:p>
        </p:txBody>
      </p:sp>
      <p:sp>
        <p:nvSpPr>
          <p:cNvPr id="8" name="Text Placeholder 7">
            <a:extLst>
              <a:ext uri="{FF2B5EF4-FFF2-40B4-BE49-F238E27FC236}">
                <a16:creationId xmlns:a16="http://schemas.microsoft.com/office/drawing/2014/main" id="{819BD7C0-7C12-7F9A-9BE4-17BE4D2E2171}"/>
              </a:ext>
            </a:extLst>
          </p:cNvPr>
          <p:cNvSpPr>
            <a:spLocks noGrp="1"/>
          </p:cNvSpPr>
          <p:nvPr>
            <p:ph type="body" sz="quarter" idx="18"/>
          </p:nvPr>
        </p:nvSpPr>
        <p:spPr/>
        <p:txBody>
          <a:bodyPr/>
          <a:lstStyle/>
          <a:p>
            <a:r>
              <a:rPr lang="en-US" dirty="0"/>
              <a:t>vp marketing</a:t>
            </a:r>
          </a:p>
        </p:txBody>
      </p:sp>
      <p:pic>
        <p:nvPicPr>
          <p:cNvPr id="18" name="Picture Placeholder 17" descr="Team member headshot">
            <a:extLst>
              <a:ext uri="{FF2B5EF4-FFF2-40B4-BE49-F238E27FC236}">
                <a16:creationId xmlns:a16="http://schemas.microsoft.com/office/drawing/2014/main" id="{8CBB574B-62AA-A23A-ADEE-BA2299378B44}"/>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a:stretch/>
        </p:blipFill>
        <p:spPr/>
      </p:pic>
      <p:pic>
        <p:nvPicPr>
          <p:cNvPr id="20" name="Picture Placeholder 19" descr="Team member headshot">
            <a:extLst>
              <a:ext uri="{FF2B5EF4-FFF2-40B4-BE49-F238E27FC236}">
                <a16:creationId xmlns:a16="http://schemas.microsoft.com/office/drawing/2014/main" id="{CDFBE3D0-C5B9-7F37-C4B2-B64B299F9877}"/>
              </a:ext>
            </a:extLst>
          </p:cNvPr>
          <p:cNvPicPr>
            <a:picLocks noGrp="1" noChangeAspect="1"/>
          </p:cNvPicPr>
          <p:nvPr>
            <p:ph type="pic" sz="quarter" idx="23"/>
          </p:nvPr>
        </p:nvPicPr>
        <p:blipFill rotWithShape="1">
          <a:blip r:embed="rId3">
            <a:extLst>
              <a:ext uri="{28A0092B-C50C-407E-A947-70E740481C1C}">
                <a14:useLocalDpi xmlns:a14="http://schemas.microsoft.com/office/drawing/2010/main" val="0"/>
              </a:ext>
            </a:extLst>
          </a:blip>
          <a:srcRect/>
          <a:stretch/>
        </p:blipFill>
        <p:spPr/>
      </p:pic>
      <p:pic>
        <p:nvPicPr>
          <p:cNvPr id="22" name="Picture Placeholder 21" descr="Team member headshot">
            <a:extLst>
              <a:ext uri="{FF2B5EF4-FFF2-40B4-BE49-F238E27FC236}">
                <a16:creationId xmlns:a16="http://schemas.microsoft.com/office/drawing/2014/main" id="{641A3638-5C6C-A987-F477-8DFFF909FC7A}"/>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a:stretch/>
        </p:blipFill>
        <p:spPr/>
      </p:pic>
      <p:pic>
        <p:nvPicPr>
          <p:cNvPr id="24" name="Picture Placeholder 23" descr="Team member headshot">
            <a:extLst>
              <a:ext uri="{FF2B5EF4-FFF2-40B4-BE49-F238E27FC236}">
                <a16:creationId xmlns:a16="http://schemas.microsoft.com/office/drawing/2014/main" id="{AFEA4397-D577-529F-9C86-8FD4CB0D193E}"/>
              </a:ext>
            </a:extLst>
          </p:cNvPr>
          <p:cNvPicPr>
            <a:picLocks noGrp="1" noChangeAspect="1"/>
          </p:cNvPicPr>
          <p:nvPr>
            <p:ph type="pic" sz="quarter" idx="26"/>
          </p:nvPr>
        </p:nvPicPr>
        <p:blipFill rotWithShape="1">
          <a:blip r:embed="rId5">
            <a:extLst>
              <a:ext uri="{28A0092B-C50C-407E-A947-70E740481C1C}">
                <a14:useLocalDpi xmlns:a14="http://schemas.microsoft.com/office/drawing/2010/main" val="0"/>
              </a:ext>
            </a:extLst>
          </a:blip>
          <a:srcRect/>
          <a:stretch/>
        </p:blipFill>
        <p:spPr/>
      </p:pic>
      <p:sp>
        <p:nvSpPr>
          <p:cNvPr id="30" name="Slide Number Placeholder 29">
            <a:extLst>
              <a:ext uri="{FF2B5EF4-FFF2-40B4-BE49-F238E27FC236}">
                <a16:creationId xmlns:a16="http://schemas.microsoft.com/office/drawing/2014/main" id="{6063E35B-2924-C719-73C0-F4B6C4375A7C}"/>
              </a:ext>
            </a:extLst>
          </p:cNvPr>
          <p:cNvSpPr>
            <a:spLocks noGrp="1"/>
          </p:cNvSpPr>
          <p:nvPr>
            <p:ph type="sldNum" sz="quarter" idx="12"/>
          </p:nvPr>
        </p:nvSpPr>
        <p:spPr/>
        <p:txBody>
          <a:bodyPr/>
          <a:lstStyle/>
          <a:p>
            <a:fld id="{84D792B7-0397-C047-AE12-1A03F7E3DC83}" type="slidenum">
              <a:rPr lang="en-US" smtClean="0"/>
              <a:pPr/>
              <a:t>14</a:t>
            </a:fld>
            <a:endParaRPr lang="en-US" dirty="0"/>
          </a:p>
        </p:txBody>
      </p:sp>
      <p:sp>
        <p:nvSpPr>
          <p:cNvPr id="29" name="Footer Placeholder 28">
            <a:extLst>
              <a:ext uri="{FF2B5EF4-FFF2-40B4-BE49-F238E27FC236}">
                <a16:creationId xmlns:a16="http://schemas.microsoft.com/office/drawing/2014/main" id="{1C90C860-71D7-3254-59BB-786E990A9343}"/>
              </a:ext>
            </a:extLst>
          </p:cNvPr>
          <p:cNvSpPr>
            <a:spLocks noGrp="1"/>
          </p:cNvSpPr>
          <p:nvPr>
            <p:ph type="ftr" sz="quarter" idx="11"/>
          </p:nvPr>
        </p:nvSpPr>
        <p:spPr/>
        <p:txBody>
          <a:bodyPr/>
          <a:lstStyle/>
          <a:p>
            <a:r>
              <a:rPr lang="en-US"/>
              <a:t>presentation title</a:t>
            </a:r>
            <a:endParaRPr lang="en-US" dirty="0"/>
          </a:p>
        </p:txBody>
      </p:sp>
      <p:sp>
        <p:nvSpPr>
          <p:cNvPr id="28" name="Date Placeholder 27">
            <a:extLst>
              <a:ext uri="{FF2B5EF4-FFF2-40B4-BE49-F238E27FC236}">
                <a16:creationId xmlns:a16="http://schemas.microsoft.com/office/drawing/2014/main" id="{45D533FC-E84E-4BFA-C0FB-9883BC2FA404}"/>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836935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07CC-F57D-C682-BCC1-97ABF3D06211}"/>
              </a:ext>
            </a:extLst>
          </p:cNvPr>
          <p:cNvSpPr>
            <a:spLocks noGrp="1"/>
          </p:cNvSpPr>
          <p:nvPr>
            <p:ph type="title"/>
          </p:nvPr>
        </p:nvSpPr>
        <p:spPr/>
        <p:txBody>
          <a:bodyPr/>
          <a:lstStyle/>
          <a:p>
            <a:r>
              <a:rPr lang="en-US" dirty="0"/>
              <a:t>OUR Extended TEAM</a:t>
            </a:r>
          </a:p>
        </p:txBody>
      </p:sp>
      <p:pic>
        <p:nvPicPr>
          <p:cNvPr id="38" name="Picture Placeholder 37" descr="Team member headshot">
            <a:extLst>
              <a:ext uri="{FF2B5EF4-FFF2-40B4-BE49-F238E27FC236}">
                <a16:creationId xmlns:a16="http://schemas.microsoft.com/office/drawing/2014/main" id="{31750593-AA3E-0825-C6E6-1FB00913605A}"/>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90C12D66-2ED9-2378-9E40-AB8178B922D0}"/>
              </a:ext>
            </a:extLst>
          </p:cNvPr>
          <p:cNvSpPr>
            <a:spLocks noGrp="1"/>
          </p:cNvSpPr>
          <p:nvPr>
            <p:ph type="body" idx="1"/>
          </p:nvPr>
        </p:nvSpPr>
        <p:spPr/>
        <p:txBody>
          <a:bodyPr/>
          <a:lstStyle/>
          <a:p>
            <a:r>
              <a:rPr lang="en-US" dirty="0"/>
              <a:t>Takuma Hayashi​​</a:t>
            </a:r>
          </a:p>
        </p:txBody>
      </p:sp>
      <p:sp>
        <p:nvSpPr>
          <p:cNvPr id="7" name="Text Placeholder 6">
            <a:extLst>
              <a:ext uri="{FF2B5EF4-FFF2-40B4-BE49-F238E27FC236}">
                <a16:creationId xmlns:a16="http://schemas.microsoft.com/office/drawing/2014/main" id="{21AAAA96-4376-00C3-B83B-688B4E1A7124}"/>
              </a:ext>
            </a:extLst>
          </p:cNvPr>
          <p:cNvSpPr>
            <a:spLocks noGrp="1"/>
          </p:cNvSpPr>
          <p:nvPr>
            <p:ph type="body" idx="17"/>
          </p:nvPr>
        </p:nvSpPr>
        <p:spPr/>
        <p:txBody>
          <a:bodyPr/>
          <a:lstStyle/>
          <a:p>
            <a:r>
              <a:rPr lang="en-US" dirty="0"/>
              <a:t>president</a:t>
            </a:r>
          </a:p>
        </p:txBody>
      </p:sp>
      <p:pic>
        <p:nvPicPr>
          <p:cNvPr id="50" name="Picture Placeholder 49" descr="Team member headshot">
            <a:extLst>
              <a:ext uri="{FF2B5EF4-FFF2-40B4-BE49-F238E27FC236}">
                <a16:creationId xmlns:a16="http://schemas.microsoft.com/office/drawing/2014/main" id="{6600647E-60C5-62D4-8F85-B5D32EB9B861}"/>
              </a:ext>
            </a:extLst>
          </p:cNvPr>
          <p:cNvPicPr>
            <a:picLocks noGrp="1" noChangeAspect="1"/>
          </p:cNvPicPr>
          <p:nvPr>
            <p:ph type="pic" sz="quarter" idx="27"/>
          </p:nvPr>
        </p:nvPicPr>
        <p:blipFill rotWithShape="1">
          <a:blip r:embed="rId3">
            <a:extLst>
              <a:ext uri="{28A0092B-C50C-407E-A947-70E740481C1C}">
                <a14:useLocalDpi xmlns:a14="http://schemas.microsoft.com/office/drawing/2010/main" val="0"/>
              </a:ext>
            </a:extLst>
          </a:blip>
          <a:srcRect/>
          <a:stretch/>
        </p:blipFill>
        <p:spPr/>
      </p:pic>
      <p:sp>
        <p:nvSpPr>
          <p:cNvPr id="105" name="Text Placeholder 104">
            <a:extLst>
              <a:ext uri="{FF2B5EF4-FFF2-40B4-BE49-F238E27FC236}">
                <a16:creationId xmlns:a16="http://schemas.microsoft.com/office/drawing/2014/main" id="{5ED31890-00DD-D773-8150-C02BB73CBF8A}"/>
              </a:ext>
            </a:extLst>
          </p:cNvPr>
          <p:cNvSpPr>
            <a:spLocks noGrp="1"/>
          </p:cNvSpPr>
          <p:nvPr>
            <p:ph type="body" idx="35"/>
          </p:nvPr>
        </p:nvSpPr>
        <p:spPr/>
        <p:txBody>
          <a:bodyPr/>
          <a:lstStyle/>
          <a:p>
            <a:r>
              <a:rPr lang="en-US" dirty="0"/>
              <a:t>Graham barnes</a:t>
            </a:r>
          </a:p>
        </p:txBody>
      </p:sp>
      <p:sp>
        <p:nvSpPr>
          <p:cNvPr id="101" name="Text Placeholder 100">
            <a:extLst>
              <a:ext uri="{FF2B5EF4-FFF2-40B4-BE49-F238E27FC236}">
                <a16:creationId xmlns:a16="http://schemas.microsoft.com/office/drawing/2014/main" id="{6B737610-A6D2-642C-D97C-87E00F2B0A73}"/>
              </a:ext>
            </a:extLst>
          </p:cNvPr>
          <p:cNvSpPr>
            <a:spLocks noGrp="1"/>
          </p:cNvSpPr>
          <p:nvPr>
            <p:ph type="body" idx="31"/>
          </p:nvPr>
        </p:nvSpPr>
        <p:spPr/>
        <p:txBody>
          <a:bodyPr/>
          <a:lstStyle/>
          <a:p>
            <a:r>
              <a:rPr lang="en-US" dirty="0"/>
              <a:t>vp product</a:t>
            </a:r>
          </a:p>
        </p:txBody>
      </p:sp>
      <p:pic>
        <p:nvPicPr>
          <p:cNvPr id="36" name="Picture Placeholder 35" descr="Team member headshot">
            <a:extLst>
              <a:ext uri="{FF2B5EF4-FFF2-40B4-BE49-F238E27FC236}">
                <a16:creationId xmlns:a16="http://schemas.microsoft.com/office/drawing/2014/main" id="{90F9288F-4588-563D-D990-92AC1977BA52}"/>
              </a:ext>
            </a:extLst>
          </p:cNvPr>
          <p:cNvPicPr>
            <a:picLocks noGrp="1" noChangeAspect="1"/>
          </p:cNvPicPr>
          <p:nvPr>
            <p:ph type="pic" sz="quarter" idx="23"/>
          </p:nvPr>
        </p:nvPicPr>
        <p:blipFill rotWithShape="1">
          <a:blip r:embed="rId4">
            <a:extLst>
              <a:ext uri="{28A0092B-C50C-407E-A947-70E740481C1C}">
                <a14:useLocalDpi xmlns:a14="http://schemas.microsoft.com/office/drawing/2010/main" val="0"/>
              </a:ext>
            </a:extLst>
          </a:blip>
          <a:srcRect/>
          <a:stretch/>
        </p:blipFill>
        <p:spPr/>
      </p:pic>
      <p:sp>
        <p:nvSpPr>
          <p:cNvPr id="5" name="Text Placeholder 4">
            <a:extLst>
              <a:ext uri="{FF2B5EF4-FFF2-40B4-BE49-F238E27FC236}">
                <a16:creationId xmlns:a16="http://schemas.microsoft.com/office/drawing/2014/main" id="{3CF1C4FC-CCD5-21A7-3E28-F1237B3A4F19}"/>
              </a:ext>
            </a:extLst>
          </p:cNvPr>
          <p:cNvSpPr>
            <a:spLocks noGrp="1"/>
          </p:cNvSpPr>
          <p:nvPr>
            <p:ph type="body" idx="14"/>
          </p:nvPr>
        </p:nvSpPr>
        <p:spPr/>
        <p:txBody>
          <a:bodyPr/>
          <a:lstStyle/>
          <a:p>
            <a:r>
              <a:rPr lang="en-US" dirty="0"/>
              <a:t>Mirjam Nilsson</a:t>
            </a:r>
          </a:p>
        </p:txBody>
      </p:sp>
      <p:sp>
        <p:nvSpPr>
          <p:cNvPr id="9" name="Text Placeholder 8">
            <a:extLst>
              <a:ext uri="{FF2B5EF4-FFF2-40B4-BE49-F238E27FC236}">
                <a16:creationId xmlns:a16="http://schemas.microsoft.com/office/drawing/2014/main" id="{59C5E90A-B2DF-3D94-9F77-92E97E1F4928}"/>
              </a:ext>
            </a:extLst>
          </p:cNvPr>
          <p:cNvSpPr>
            <a:spLocks noGrp="1"/>
          </p:cNvSpPr>
          <p:nvPr>
            <p:ph type="body" idx="19"/>
          </p:nvPr>
        </p:nvSpPr>
        <p:spPr/>
        <p:txBody>
          <a:bodyPr/>
          <a:lstStyle/>
          <a:p>
            <a:r>
              <a:rPr lang="en-US" dirty="0"/>
              <a:t>chief operations </a:t>
            </a:r>
            <a:br>
              <a:rPr lang="en-US" dirty="0"/>
            </a:br>
            <a:r>
              <a:rPr lang="en-US" dirty="0"/>
              <a:t>officer</a:t>
            </a:r>
          </a:p>
          <a:p>
            <a:endParaRPr lang="en-US" dirty="0"/>
          </a:p>
        </p:txBody>
      </p:sp>
      <p:pic>
        <p:nvPicPr>
          <p:cNvPr id="112" name="Picture Placeholder 111" descr="Team member headshot">
            <a:extLst>
              <a:ext uri="{FF2B5EF4-FFF2-40B4-BE49-F238E27FC236}">
                <a16:creationId xmlns:a16="http://schemas.microsoft.com/office/drawing/2014/main" id="{A9133BBE-917F-FC3D-D464-25CBF8A9FB86}"/>
              </a:ext>
            </a:extLst>
          </p:cNvPr>
          <p:cNvPicPr>
            <a:picLocks noGrp="1" noChangeAspect="1"/>
          </p:cNvPicPr>
          <p:nvPr>
            <p:ph type="pic" sz="quarter" idx="28"/>
          </p:nvPr>
        </p:nvPicPr>
        <p:blipFill rotWithShape="1">
          <a:blip r:embed="rId5" cstate="hqprint">
            <a:extLst>
              <a:ext uri="{28A0092B-C50C-407E-A947-70E740481C1C}">
                <a14:useLocalDpi xmlns:a14="http://schemas.microsoft.com/office/drawing/2010/main"/>
              </a:ext>
            </a:extLst>
          </a:blip>
          <a:srcRect t="862" b="862"/>
          <a:stretch/>
        </p:blipFill>
        <p:spPr/>
      </p:pic>
      <p:sp>
        <p:nvSpPr>
          <p:cNvPr id="107" name="Text Placeholder 106">
            <a:extLst>
              <a:ext uri="{FF2B5EF4-FFF2-40B4-BE49-F238E27FC236}">
                <a16:creationId xmlns:a16="http://schemas.microsoft.com/office/drawing/2014/main" id="{1F57A814-726E-7869-EB28-D6A6E463A23E}"/>
              </a:ext>
            </a:extLst>
          </p:cNvPr>
          <p:cNvSpPr>
            <a:spLocks noGrp="1"/>
          </p:cNvSpPr>
          <p:nvPr>
            <p:ph type="body" idx="37"/>
          </p:nvPr>
        </p:nvSpPr>
        <p:spPr/>
        <p:txBody>
          <a:bodyPr/>
          <a:lstStyle/>
          <a:p>
            <a:r>
              <a:rPr lang="en-US" dirty="0"/>
              <a:t>rowan murphy</a:t>
            </a:r>
          </a:p>
        </p:txBody>
      </p:sp>
      <p:sp>
        <p:nvSpPr>
          <p:cNvPr id="103" name="Text Placeholder 102">
            <a:extLst>
              <a:ext uri="{FF2B5EF4-FFF2-40B4-BE49-F238E27FC236}">
                <a16:creationId xmlns:a16="http://schemas.microsoft.com/office/drawing/2014/main" id="{275A345D-6FBF-F9CD-BFA7-EB40E0B4FB01}"/>
              </a:ext>
            </a:extLst>
          </p:cNvPr>
          <p:cNvSpPr>
            <a:spLocks noGrp="1"/>
          </p:cNvSpPr>
          <p:nvPr>
            <p:ph type="body" idx="33"/>
          </p:nvPr>
        </p:nvSpPr>
        <p:spPr/>
        <p:txBody>
          <a:bodyPr/>
          <a:lstStyle/>
          <a:p>
            <a:r>
              <a:rPr lang="en-US" dirty="0"/>
              <a:t>seo strategist</a:t>
            </a:r>
          </a:p>
        </p:txBody>
      </p:sp>
      <p:pic>
        <p:nvPicPr>
          <p:cNvPr id="40" name="Picture Placeholder 39" descr="Team member headshot">
            <a:extLst>
              <a:ext uri="{FF2B5EF4-FFF2-40B4-BE49-F238E27FC236}">
                <a16:creationId xmlns:a16="http://schemas.microsoft.com/office/drawing/2014/main" id="{A3263237-AF90-2442-4108-50B97EFDA620}"/>
              </a:ext>
            </a:extLst>
          </p:cNvPr>
          <p:cNvPicPr>
            <a:picLocks noGrp="1" noChangeAspect="1"/>
          </p:cNvPicPr>
          <p:nvPr>
            <p:ph type="pic" sz="quarter" idx="24"/>
          </p:nvPr>
        </p:nvPicPr>
        <p:blipFill rotWithShape="1">
          <a:blip r:embed="rId6">
            <a:extLst>
              <a:ext uri="{28A0092B-C50C-407E-A947-70E740481C1C}">
                <a14:useLocalDpi xmlns:a14="http://schemas.microsoft.com/office/drawing/2010/main" val="0"/>
              </a:ext>
            </a:extLst>
          </a:blip>
          <a:srcRect/>
          <a:stretch/>
        </p:blipFill>
        <p:spPr/>
      </p:pic>
      <p:sp>
        <p:nvSpPr>
          <p:cNvPr id="6" name="Text Placeholder 5">
            <a:extLst>
              <a:ext uri="{FF2B5EF4-FFF2-40B4-BE49-F238E27FC236}">
                <a16:creationId xmlns:a16="http://schemas.microsoft.com/office/drawing/2014/main" id="{642336D1-B6E9-A85E-2BAD-474E0CB192CB}"/>
              </a:ext>
            </a:extLst>
          </p:cNvPr>
          <p:cNvSpPr>
            <a:spLocks noGrp="1"/>
          </p:cNvSpPr>
          <p:nvPr>
            <p:ph type="body" idx="15"/>
          </p:nvPr>
        </p:nvSpPr>
        <p:spPr/>
        <p:txBody>
          <a:bodyPr/>
          <a:lstStyle/>
          <a:p>
            <a:r>
              <a:rPr lang="en-US" dirty="0"/>
              <a:t>Flora Berggren</a:t>
            </a:r>
          </a:p>
        </p:txBody>
      </p:sp>
      <p:sp>
        <p:nvSpPr>
          <p:cNvPr id="10" name="Text Placeholder 9">
            <a:extLst>
              <a:ext uri="{FF2B5EF4-FFF2-40B4-BE49-F238E27FC236}">
                <a16:creationId xmlns:a16="http://schemas.microsoft.com/office/drawing/2014/main" id="{A164E607-D2B0-611F-E588-60CE21453F58}"/>
              </a:ext>
            </a:extLst>
          </p:cNvPr>
          <p:cNvSpPr>
            <a:spLocks noGrp="1"/>
          </p:cNvSpPr>
          <p:nvPr>
            <p:ph type="body" idx="20"/>
          </p:nvPr>
        </p:nvSpPr>
        <p:spPr/>
        <p:txBody>
          <a:bodyPr/>
          <a:lstStyle/>
          <a:p>
            <a:r>
              <a:rPr lang="en-US" dirty="0"/>
              <a:t>chief executive </a:t>
            </a:r>
            <a:br>
              <a:rPr lang="en-US" dirty="0"/>
            </a:br>
            <a:r>
              <a:rPr lang="en-US" dirty="0"/>
              <a:t>officer</a:t>
            </a:r>
          </a:p>
        </p:txBody>
      </p:sp>
      <p:pic>
        <p:nvPicPr>
          <p:cNvPr id="46" name="Picture Placeholder 45" descr="Team member headshot">
            <a:extLst>
              <a:ext uri="{FF2B5EF4-FFF2-40B4-BE49-F238E27FC236}">
                <a16:creationId xmlns:a16="http://schemas.microsoft.com/office/drawing/2014/main" id="{59ADFB3B-038A-6C99-A001-0857DDE5DE9A}"/>
              </a:ext>
            </a:extLst>
          </p:cNvPr>
          <p:cNvPicPr>
            <a:picLocks noGrp="1" noChangeAspect="1"/>
          </p:cNvPicPr>
          <p:nvPr>
            <p:ph type="pic" sz="quarter" idx="29"/>
          </p:nvPr>
        </p:nvPicPr>
        <p:blipFill rotWithShape="1">
          <a:blip r:embed="rId7">
            <a:extLst>
              <a:ext uri="{28A0092B-C50C-407E-A947-70E740481C1C}">
                <a14:useLocalDpi xmlns:a14="http://schemas.microsoft.com/office/drawing/2010/main" val="0"/>
              </a:ext>
            </a:extLst>
          </a:blip>
          <a:srcRect/>
          <a:stretch/>
        </p:blipFill>
        <p:spPr/>
      </p:pic>
      <p:sp>
        <p:nvSpPr>
          <p:cNvPr id="108" name="Text Placeholder 107">
            <a:extLst>
              <a:ext uri="{FF2B5EF4-FFF2-40B4-BE49-F238E27FC236}">
                <a16:creationId xmlns:a16="http://schemas.microsoft.com/office/drawing/2014/main" id="{820B9948-7506-7F62-A711-98BD545EF51C}"/>
              </a:ext>
            </a:extLst>
          </p:cNvPr>
          <p:cNvSpPr>
            <a:spLocks noGrp="1"/>
          </p:cNvSpPr>
          <p:nvPr>
            <p:ph type="body" idx="38"/>
          </p:nvPr>
        </p:nvSpPr>
        <p:spPr/>
        <p:txBody>
          <a:bodyPr/>
          <a:lstStyle/>
          <a:p>
            <a:r>
              <a:rPr lang="en-US" dirty="0"/>
              <a:t>ELIZAbeth moore</a:t>
            </a:r>
          </a:p>
        </p:txBody>
      </p:sp>
      <p:sp>
        <p:nvSpPr>
          <p:cNvPr id="104" name="Text Placeholder 103">
            <a:extLst>
              <a:ext uri="{FF2B5EF4-FFF2-40B4-BE49-F238E27FC236}">
                <a16:creationId xmlns:a16="http://schemas.microsoft.com/office/drawing/2014/main" id="{67A34A18-3416-8CBD-2BD7-ACB6FE56E74B}"/>
              </a:ext>
            </a:extLst>
          </p:cNvPr>
          <p:cNvSpPr>
            <a:spLocks noGrp="1"/>
          </p:cNvSpPr>
          <p:nvPr>
            <p:ph type="body" idx="34"/>
          </p:nvPr>
        </p:nvSpPr>
        <p:spPr/>
        <p:txBody>
          <a:bodyPr/>
          <a:lstStyle/>
          <a:p>
            <a:r>
              <a:rPr lang="en-US" dirty="0"/>
              <a:t>product designer</a:t>
            </a:r>
          </a:p>
        </p:txBody>
      </p:sp>
      <p:pic>
        <p:nvPicPr>
          <p:cNvPr id="42" name="Picture Placeholder 41" descr="Team member headshot">
            <a:extLst>
              <a:ext uri="{FF2B5EF4-FFF2-40B4-BE49-F238E27FC236}">
                <a16:creationId xmlns:a16="http://schemas.microsoft.com/office/drawing/2014/main" id="{DF7F102A-3DD5-34C6-EE0F-C4FB07CD0697}"/>
              </a:ext>
            </a:extLst>
          </p:cNvPr>
          <p:cNvPicPr>
            <a:picLocks noGrp="1" noChangeAspect="1"/>
          </p:cNvPicPr>
          <p:nvPr>
            <p:ph type="pic" sz="quarter" idx="26"/>
          </p:nvPr>
        </p:nvPicPr>
        <p:blipFill rotWithShape="1">
          <a:blip r:embed="rId8">
            <a:extLst>
              <a:ext uri="{28A0092B-C50C-407E-A947-70E740481C1C}">
                <a14:useLocalDpi xmlns:a14="http://schemas.microsoft.com/office/drawing/2010/main" val="0"/>
              </a:ext>
            </a:extLst>
          </a:blip>
          <a:srcRect/>
          <a:stretch/>
        </p:blipFill>
        <p:spPr/>
      </p:pic>
      <p:sp>
        <p:nvSpPr>
          <p:cNvPr id="4" name="Text Placeholder 3">
            <a:extLst>
              <a:ext uri="{FF2B5EF4-FFF2-40B4-BE49-F238E27FC236}">
                <a16:creationId xmlns:a16="http://schemas.microsoft.com/office/drawing/2014/main" id="{1752E91D-0BF9-6D9C-6410-264DCA3E132A}"/>
              </a:ext>
            </a:extLst>
          </p:cNvPr>
          <p:cNvSpPr>
            <a:spLocks noGrp="1"/>
          </p:cNvSpPr>
          <p:nvPr>
            <p:ph type="body" sz="quarter" idx="3"/>
          </p:nvPr>
        </p:nvSpPr>
        <p:spPr/>
        <p:txBody>
          <a:bodyPr/>
          <a:lstStyle/>
          <a:p>
            <a:r>
              <a:rPr lang="en-US" dirty="0"/>
              <a:t>Rajesh Santoshi</a:t>
            </a:r>
          </a:p>
        </p:txBody>
      </p:sp>
      <p:sp>
        <p:nvSpPr>
          <p:cNvPr id="8" name="Text Placeholder 7">
            <a:extLst>
              <a:ext uri="{FF2B5EF4-FFF2-40B4-BE49-F238E27FC236}">
                <a16:creationId xmlns:a16="http://schemas.microsoft.com/office/drawing/2014/main" id="{819BD7C0-7C12-7F9A-9BE4-17BE4D2E2171}"/>
              </a:ext>
            </a:extLst>
          </p:cNvPr>
          <p:cNvSpPr>
            <a:spLocks noGrp="1"/>
          </p:cNvSpPr>
          <p:nvPr>
            <p:ph type="body" sz="quarter" idx="18"/>
          </p:nvPr>
        </p:nvSpPr>
        <p:spPr/>
        <p:txBody>
          <a:bodyPr/>
          <a:lstStyle/>
          <a:p>
            <a:r>
              <a:rPr lang="en-US" dirty="0"/>
              <a:t>vp marketing</a:t>
            </a:r>
          </a:p>
        </p:txBody>
      </p:sp>
      <p:pic>
        <p:nvPicPr>
          <p:cNvPr id="44" name="Picture Placeholder 43" descr="Team member headshot">
            <a:extLst>
              <a:ext uri="{FF2B5EF4-FFF2-40B4-BE49-F238E27FC236}">
                <a16:creationId xmlns:a16="http://schemas.microsoft.com/office/drawing/2014/main" id="{27984208-F03C-2F74-41C6-5DB96DD5F8A7}"/>
              </a:ext>
            </a:extLst>
          </p:cNvPr>
          <p:cNvPicPr>
            <a:picLocks noGrp="1" noChangeAspect="1"/>
          </p:cNvPicPr>
          <p:nvPr>
            <p:ph type="pic" sz="quarter" idx="30"/>
          </p:nvPr>
        </p:nvPicPr>
        <p:blipFill rotWithShape="1">
          <a:blip r:embed="rId9">
            <a:extLst>
              <a:ext uri="{28A0092B-C50C-407E-A947-70E740481C1C}">
                <a14:useLocalDpi xmlns:a14="http://schemas.microsoft.com/office/drawing/2010/main" val="0"/>
              </a:ext>
            </a:extLst>
          </a:blip>
          <a:srcRect/>
          <a:stretch/>
        </p:blipFill>
        <p:spPr/>
      </p:pic>
      <p:sp>
        <p:nvSpPr>
          <p:cNvPr id="106" name="Text Placeholder 105">
            <a:extLst>
              <a:ext uri="{FF2B5EF4-FFF2-40B4-BE49-F238E27FC236}">
                <a16:creationId xmlns:a16="http://schemas.microsoft.com/office/drawing/2014/main" id="{75A67C8C-EC3C-C8CD-4B61-448ED3DDD725}"/>
              </a:ext>
            </a:extLst>
          </p:cNvPr>
          <p:cNvSpPr>
            <a:spLocks noGrp="1"/>
          </p:cNvSpPr>
          <p:nvPr>
            <p:ph type="body" sz="quarter" idx="36"/>
          </p:nvPr>
        </p:nvSpPr>
        <p:spPr/>
        <p:txBody>
          <a:bodyPr/>
          <a:lstStyle/>
          <a:p>
            <a:r>
              <a:rPr lang="en-US" dirty="0"/>
              <a:t>robin kline</a:t>
            </a:r>
          </a:p>
        </p:txBody>
      </p:sp>
      <p:sp>
        <p:nvSpPr>
          <p:cNvPr id="102" name="Text Placeholder 101">
            <a:extLst>
              <a:ext uri="{FF2B5EF4-FFF2-40B4-BE49-F238E27FC236}">
                <a16:creationId xmlns:a16="http://schemas.microsoft.com/office/drawing/2014/main" id="{12ACC907-1C7F-A5B0-9DB8-AA04DAFB2D53}"/>
              </a:ext>
            </a:extLst>
          </p:cNvPr>
          <p:cNvSpPr>
            <a:spLocks noGrp="1"/>
          </p:cNvSpPr>
          <p:nvPr>
            <p:ph type="body" sz="quarter" idx="32"/>
          </p:nvPr>
        </p:nvSpPr>
        <p:spPr/>
        <p:txBody>
          <a:bodyPr/>
          <a:lstStyle/>
          <a:p>
            <a:r>
              <a:rPr lang="en-US" dirty="0"/>
              <a:t>content developer</a:t>
            </a:r>
          </a:p>
        </p:txBody>
      </p:sp>
      <p:sp>
        <p:nvSpPr>
          <p:cNvPr id="154" name="Slide Number Placeholder 153">
            <a:extLst>
              <a:ext uri="{FF2B5EF4-FFF2-40B4-BE49-F238E27FC236}">
                <a16:creationId xmlns:a16="http://schemas.microsoft.com/office/drawing/2014/main" id="{CBCC4759-150B-E28F-8306-FB9222EF6D1F}"/>
              </a:ext>
            </a:extLst>
          </p:cNvPr>
          <p:cNvSpPr>
            <a:spLocks noGrp="1"/>
          </p:cNvSpPr>
          <p:nvPr>
            <p:ph type="sldNum" sz="quarter" idx="12"/>
          </p:nvPr>
        </p:nvSpPr>
        <p:spPr/>
        <p:txBody>
          <a:bodyPr/>
          <a:lstStyle/>
          <a:p>
            <a:fld id="{84D792B7-0397-C047-AE12-1A03F7E3DC83}" type="slidenum">
              <a:rPr lang="en-US" smtClean="0"/>
              <a:pPr/>
              <a:t>15</a:t>
            </a:fld>
            <a:endParaRPr lang="en-US" dirty="0"/>
          </a:p>
        </p:txBody>
      </p:sp>
      <p:sp>
        <p:nvSpPr>
          <p:cNvPr id="153" name="Footer Placeholder 152">
            <a:extLst>
              <a:ext uri="{FF2B5EF4-FFF2-40B4-BE49-F238E27FC236}">
                <a16:creationId xmlns:a16="http://schemas.microsoft.com/office/drawing/2014/main" id="{F8500094-CFA8-53C1-A63B-CA6AEDA20B26}"/>
              </a:ext>
            </a:extLst>
          </p:cNvPr>
          <p:cNvSpPr>
            <a:spLocks noGrp="1"/>
          </p:cNvSpPr>
          <p:nvPr>
            <p:ph type="ftr" sz="quarter" idx="11"/>
          </p:nvPr>
        </p:nvSpPr>
        <p:spPr/>
        <p:txBody>
          <a:bodyPr/>
          <a:lstStyle/>
          <a:p>
            <a:r>
              <a:rPr lang="en-US"/>
              <a:t>presentation title</a:t>
            </a:r>
            <a:endParaRPr lang="en-US" dirty="0"/>
          </a:p>
        </p:txBody>
      </p:sp>
      <p:sp>
        <p:nvSpPr>
          <p:cNvPr id="152" name="Date Placeholder 151">
            <a:extLst>
              <a:ext uri="{FF2B5EF4-FFF2-40B4-BE49-F238E27FC236}">
                <a16:creationId xmlns:a16="http://schemas.microsoft.com/office/drawing/2014/main" id="{4C1F54E3-B268-CFF0-AA08-E9B004B5EFCB}"/>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95698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08789-8D5C-35C3-4116-40899E785E62}"/>
              </a:ext>
            </a:extLst>
          </p:cNvPr>
          <p:cNvSpPr>
            <a:spLocks noGrp="1"/>
          </p:cNvSpPr>
          <p:nvPr>
            <p:ph type="title"/>
          </p:nvPr>
        </p:nvSpPr>
        <p:spPr/>
        <p:txBody>
          <a:bodyPr/>
          <a:lstStyle/>
          <a:p>
            <a:r>
              <a:rPr lang="en-US" dirty="0"/>
              <a:t>PLANS FOR PRODUCT LAUNCH</a:t>
            </a:r>
          </a:p>
        </p:txBody>
      </p:sp>
      <p:pic>
        <p:nvPicPr>
          <p:cNvPr id="30" name="Picture Placeholder 29" descr="Proposal at Taj Mahal">
            <a:extLst>
              <a:ext uri="{FF2B5EF4-FFF2-40B4-BE49-F238E27FC236}">
                <a16:creationId xmlns:a16="http://schemas.microsoft.com/office/drawing/2014/main" id="{728E0D4F-725A-30CD-A267-9D3F60BA364F}"/>
              </a:ext>
            </a:extLst>
          </p:cNvPr>
          <p:cNvPicPr>
            <a:picLocks noGrp="1" noChangeAspect="1"/>
          </p:cNvPicPr>
          <p:nvPr>
            <p:ph type="pic" sz="quarter" idx="20"/>
          </p:nvPr>
        </p:nvPicPr>
        <p:blipFill rotWithShape="1">
          <a:blip r:embed="rId2"/>
          <a:srcRect l="203" r="203"/>
          <a:stretch/>
        </p:blipFill>
        <p:spPr/>
      </p:pic>
      <p:sp>
        <p:nvSpPr>
          <p:cNvPr id="28" name="Text Placeholder 27">
            <a:extLst>
              <a:ext uri="{FF2B5EF4-FFF2-40B4-BE49-F238E27FC236}">
                <a16:creationId xmlns:a16="http://schemas.microsoft.com/office/drawing/2014/main" id="{591EEFEC-79B8-34B1-A486-E13D8CB1D3C6}"/>
              </a:ext>
            </a:extLst>
          </p:cNvPr>
          <p:cNvSpPr>
            <a:spLocks noGrp="1"/>
          </p:cNvSpPr>
          <p:nvPr>
            <p:ph type="body" sz="quarter" idx="27"/>
          </p:nvPr>
        </p:nvSpPr>
        <p:spPr/>
        <p:txBody>
          <a:bodyPr/>
          <a:lstStyle/>
          <a:p>
            <a:r>
              <a:rPr lang="en-US" dirty="0"/>
              <a:t>1</a:t>
            </a:r>
          </a:p>
        </p:txBody>
      </p:sp>
      <p:sp>
        <p:nvSpPr>
          <p:cNvPr id="23" name="Text Placeholder 22">
            <a:extLst>
              <a:ext uri="{FF2B5EF4-FFF2-40B4-BE49-F238E27FC236}">
                <a16:creationId xmlns:a16="http://schemas.microsoft.com/office/drawing/2014/main" id="{20410F17-64F4-CE1C-23DD-9D6AB5BCDFBB}"/>
              </a:ext>
            </a:extLst>
          </p:cNvPr>
          <p:cNvSpPr>
            <a:spLocks noGrp="1"/>
          </p:cNvSpPr>
          <p:nvPr>
            <p:ph type="body" sz="quarter" idx="22"/>
          </p:nvPr>
        </p:nvSpPr>
        <p:spPr/>
        <p:txBody>
          <a:bodyPr/>
          <a:lstStyle/>
          <a:p>
            <a:r>
              <a:rPr lang="en-US" dirty="0"/>
              <a:t>PLANNING</a:t>
            </a:r>
          </a:p>
        </p:txBody>
      </p:sp>
      <p:sp>
        <p:nvSpPr>
          <p:cNvPr id="22" name="Content Placeholder 21">
            <a:extLst>
              <a:ext uri="{FF2B5EF4-FFF2-40B4-BE49-F238E27FC236}">
                <a16:creationId xmlns:a16="http://schemas.microsoft.com/office/drawing/2014/main" id="{89A8F527-A476-D33C-5292-F9F968A8DCB8}"/>
              </a:ext>
            </a:extLst>
          </p:cNvPr>
          <p:cNvSpPr>
            <a:spLocks noGrp="1"/>
          </p:cNvSpPr>
          <p:nvPr>
            <p:ph idx="21"/>
          </p:nvPr>
        </p:nvSpPr>
        <p:spPr/>
        <p:txBody>
          <a:bodyPr/>
          <a:lstStyle/>
          <a:p>
            <a:r>
              <a:rPr lang="en-US" dirty="0"/>
              <a:t>Synergize scalable e-commerce</a:t>
            </a:r>
          </a:p>
          <a:p>
            <a:endParaRPr lang="en-US" dirty="0"/>
          </a:p>
        </p:txBody>
      </p:sp>
      <p:sp>
        <p:nvSpPr>
          <p:cNvPr id="15" name="Text Placeholder 14">
            <a:extLst>
              <a:ext uri="{FF2B5EF4-FFF2-40B4-BE49-F238E27FC236}">
                <a16:creationId xmlns:a16="http://schemas.microsoft.com/office/drawing/2014/main" id="{04D4D02F-6C26-0504-EA3C-656C7E0E7951}"/>
              </a:ext>
            </a:extLst>
          </p:cNvPr>
          <p:cNvSpPr>
            <a:spLocks noGrp="1"/>
          </p:cNvSpPr>
          <p:nvPr>
            <p:ph type="body" sz="quarter" idx="14"/>
          </p:nvPr>
        </p:nvSpPr>
        <p:spPr/>
        <p:txBody>
          <a:bodyPr/>
          <a:lstStyle/>
          <a:p>
            <a:r>
              <a:rPr lang="en-US" dirty="0"/>
              <a:t>MARKETING</a:t>
            </a:r>
          </a:p>
        </p:txBody>
      </p:sp>
      <p:sp>
        <p:nvSpPr>
          <p:cNvPr id="14" name="Content Placeholder 13">
            <a:extLst>
              <a:ext uri="{FF2B5EF4-FFF2-40B4-BE49-F238E27FC236}">
                <a16:creationId xmlns:a16="http://schemas.microsoft.com/office/drawing/2014/main" id="{87A81DEE-36A8-8E83-7586-77EF3AA44492}"/>
              </a:ext>
            </a:extLst>
          </p:cNvPr>
          <p:cNvSpPr>
            <a:spLocks noGrp="1"/>
          </p:cNvSpPr>
          <p:nvPr>
            <p:ph idx="13"/>
          </p:nvPr>
        </p:nvSpPr>
        <p:spPr/>
        <p:txBody>
          <a:bodyPr/>
          <a:lstStyle/>
          <a:p>
            <a:r>
              <a:rPr lang="en-US" dirty="0"/>
              <a:t>Disseminate standardized metrics</a:t>
            </a:r>
          </a:p>
          <a:p>
            <a:endParaRPr lang="en-US" dirty="0"/>
          </a:p>
        </p:txBody>
      </p:sp>
      <p:sp>
        <p:nvSpPr>
          <p:cNvPr id="26" name="Text Placeholder 25">
            <a:extLst>
              <a:ext uri="{FF2B5EF4-FFF2-40B4-BE49-F238E27FC236}">
                <a16:creationId xmlns:a16="http://schemas.microsoft.com/office/drawing/2014/main" id="{166BCC44-E426-778C-0072-2404FC596857}"/>
              </a:ext>
            </a:extLst>
          </p:cNvPr>
          <p:cNvSpPr>
            <a:spLocks noGrp="1"/>
          </p:cNvSpPr>
          <p:nvPr>
            <p:ph type="body" sz="quarter" idx="25"/>
          </p:nvPr>
        </p:nvSpPr>
        <p:spPr/>
        <p:txBody>
          <a:bodyPr/>
          <a:lstStyle/>
          <a:p>
            <a:r>
              <a:rPr lang="en-US" dirty="0"/>
              <a:t>2</a:t>
            </a:r>
          </a:p>
        </p:txBody>
      </p:sp>
      <p:sp>
        <p:nvSpPr>
          <p:cNvPr id="19" name="Text Placeholder 18">
            <a:extLst>
              <a:ext uri="{FF2B5EF4-FFF2-40B4-BE49-F238E27FC236}">
                <a16:creationId xmlns:a16="http://schemas.microsoft.com/office/drawing/2014/main" id="{A2FFF066-0D5B-A2B5-4C1C-3456E8FD17CD}"/>
              </a:ext>
            </a:extLst>
          </p:cNvPr>
          <p:cNvSpPr>
            <a:spLocks noGrp="1"/>
          </p:cNvSpPr>
          <p:nvPr>
            <p:ph type="body" sz="quarter" idx="18"/>
          </p:nvPr>
        </p:nvSpPr>
        <p:spPr/>
        <p:txBody>
          <a:bodyPr/>
          <a:lstStyle/>
          <a:p>
            <a:r>
              <a:rPr lang="en-US" dirty="0"/>
              <a:t>DESIGN</a:t>
            </a:r>
          </a:p>
        </p:txBody>
      </p:sp>
      <p:sp>
        <p:nvSpPr>
          <p:cNvPr id="18" name="Content Placeholder 17">
            <a:extLst>
              <a:ext uri="{FF2B5EF4-FFF2-40B4-BE49-F238E27FC236}">
                <a16:creationId xmlns:a16="http://schemas.microsoft.com/office/drawing/2014/main" id="{420E684B-901E-703B-0B33-8BAA174DCF44}"/>
              </a:ext>
            </a:extLst>
          </p:cNvPr>
          <p:cNvSpPr>
            <a:spLocks noGrp="1"/>
          </p:cNvSpPr>
          <p:nvPr>
            <p:ph idx="17"/>
          </p:nvPr>
        </p:nvSpPr>
        <p:spPr/>
        <p:txBody>
          <a:bodyPr/>
          <a:lstStyle/>
          <a:p>
            <a:r>
              <a:rPr lang="en-US" dirty="0"/>
              <a:t>Coordinate e-business applications</a:t>
            </a:r>
          </a:p>
          <a:p>
            <a:endParaRPr lang="en-US" dirty="0"/>
          </a:p>
        </p:txBody>
      </p:sp>
      <p:sp>
        <p:nvSpPr>
          <p:cNvPr id="27" name="Text Placeholder 26">
            <a:extLst>
              <a:ext uri="{FF2B5EF4-FFF2-40B4-BE49-F238E27FC236}">
                <a16:creationId xmlns:a16="http://schemas.microsoft.com/office/drawing/2014/main" id="{3A18FB64-03FF-94A9-83EA-3239585DA9F8}"/>
              </a:ext>
            </a:extLst>
          </p:cNvPr>
          <p:cNvSpPr>
            <a:spLocks noGrp="1"/>
          </p:cNvSpPr>
          <p:nvPr>
            <p:ph type="body" sz="quarter" idx="26"/>
          </p:nvPr>
        </p:nvSpPr>
        <p:spPr/>
        <p:txBody>
          <a:bodyPr/>
          <a:lstStyle/>
          <a:p>
            <a:r>
              <a:rPr lang="en-US" dirty="0"/>
              <a:t>3</a:t>
            </a:r>
          </a:p>
        </p:txBody>
      </p:sp>
      <p:sp>
        <p:nvSpPr>
          <p:cNvPr id="16" name="Text Placeholder 15">
            <a:extLst>
              <a:ext uri="{FF2B5EF4-FFF2-40B4-BE49-F238E27FC236}">
                <a16:creationId xmlns:a16="http://schemas.microsoft.com/office/drawing/2014/main" id="{B46A68C5-625F-D2FB-7C49-18EA59AE9186}"/>
              </a:ext>
            </a:extLst>
          </p:cNvPr>
          <p:cNvSpPr>
            <a:spLocks noGrp="1"/>
          </p:cNvSpPr>
          <p:nvPr>
            <p:ph type="body" sz="quarter" idx="15"/>
          </p:nvPr>
        </p:nvSpPr>
        <p:spPr/>
        <p:txBody>
          <a:bodyPr/>
          <a:lstStyle/>
          <a:p>
            <a:r>
              <a:rPr lang="en-US" dirty="0"/>
              <a:t>STRATEGY</a:t>
            </a:r>
          </a:p>
        </p:txBody>
      </p:sp>
      <p:sp>
        <p:nvSpPr>
          <p:cNvPr id="13" name="Content Placeholder 12">
            <a:extLst>
              <a:ext uri="{FF2B5EF4-FFF2-40B4-BE49-F238E27FC236}">
                <a16:creationId xmlns:a16="http://schemas.microsoft.com/office/drawing/2014/main" id="{40957F64-81E7-85C4-C3BA-C0E4733187CF}"/>
              </a:ext>
            </a:extLst>
          </p:cNvPr>
          <p:cNvSpPr>
            <a:spLocks noGrp="1"/>
          </p:cNvSpPr>
          <p:nvPr>
            <p:ph idx="1"/>
          </p:nvPr>
        </p:nvSpPr>
        <p:spPr/>
        <p:txBody>
          <a:bodyPr/>
          <a:lstStyle/>
          <a:p>
            <a:r>
              <a:rPr lang="en-US" dirty="0"/>
              <a:t>Foster holistically superior methodologies</a:t>
            </a:r>
          </a:p>
          <a:p>
            <a:endParaRPr lang="en-US" dirty="0"/>
          </a:p>
        </p:txBody>
      </p:sp>
      <p:sp>
        <p:nvSpPr>
          <p:cNvPr id="24" name="Text Placeholder 23">
            <a:extLst>
              <a:ext uri="{FF2B5EF4-FFF2-40B4-BE49-F238E27FC236}">
                <a16:creationId xmlns:a16="http://schemas.microsoft.com/office/drawing/2014/main" id="{BFCE275E-DEC7-8BE6-16C8-BF6EC3D71708}"/>
              </a:ext>
            </a:extLst>
          </p:cNvPr>
          <p:cNvSpPr>
            <a:spLocks noGrp="1"/>
          </p:cNvSpPr>
          <p:nvPr>
            <p:ph type="body" sz="quarter" idx="23"/>
          </p:nvPr>
        </p:nvSpPr>
        <p:spPr/>
        <p:txBody>
          <a:bodyPr/>
          <a:lstStyle/>
          <a:p>
            <a:r>
              <a:rPr lang="en-US" dirty="0"/>
              <a:t>4</a:t>
            </a:r>
          </a:p>
        </p:txBody>
      </p:sp>
      <p:sp>
        <p:nvSpPr>
          <p:cNvPr id="20" name="Text Placeholder 19">
            <a:extLst>
              <a:ext uri="{FF2B5EF4-FFF2-40B4-BE49-F238E27FC236}">
                <a16:creationId xmlns:a16="http://schemas.microsoft.com/office/drawing/2014/main" id="{294EB24C-54F5-4058-6336-82E3D10E4353}"/>
              </a:ext>
            </a:extLst>
          </p:cNvPr>
          <p:cNvSpPr>
            <a:spLocks noGrp="1"/>
          </p:cNvSpPr>
          <p:nvPr>
            <p:ph type="body" sz="quarter" idx="19"/>
          </p:nvPr>
        </p:nvSpPr>
        <p:spPr/>
        <p:txBody>
          <a:bodyPr/>
          <a:lstStyle/>
          <a:p>
            <a:r>
              <a:rPr lang="en-US" dirty="0"/>
              <a:t>LAUNCH</a:t>
            </a:r>
          </a:p>
        </p:txBody>
      </p:sp>
      <p:sp>
        <p:nvSpPr>
          <p:cNvPr id="17" name="Content Placeholder 16">
            <a:extLst>
              <a:ext uri="{FF2B5EF4-FFF2-40B4-BE49-F238E27FC236}">
                <a16:creationId xmlns:a16="http://schemas.microsoft.com/office/drawing/2014/main" id="{E43D535A-42E0-89A0-974B-6D70A6F7BFB0}"/>
              </a:ext>
            </a:extLst>
          </p:cNvPr>
          <p:cNvSpPr>
            <a:spLocks noGrp="1"/>
          </p:cNvSpPr>
          <p:nvPr>
            <p:ph idx="16"/>
          </p:nvPr>
        </p:nvSpPr>
        <p:spPr/>
        <p:txBody>
          <a:bodyPr/>
          <a:lstStyle/>
          <a:p>
            <a:r>
              <a:rPr lang="en-US" dirty="0"/>
              <a:t>Deploy strategic networks with compelling e-business needs</a:t>
            </a:r>
          </a:p>
          <a:p>
            <a:endParaRPr lang="en-US" dirty="0"/>
          </a:p>
        </p:txBody>
      </p:sp>
      <p:sp>
        <p:nvSpPr>
          <p:cNvPr id="25" name="Text Placeholder 24">
            <a:extLst>
              <a:ext uri="{FF2B5EF4-FFF2-40B4-BE49-F238E27FC236}">
                <a16:creationId xmlns:a16="http://schemas.microsoft.com/office/drawing/2014/main" id="{EED55D36-A275-E604-BF57-9CF0376FA993}"/>
              </a:ext>
            </a:extLst>
          </p:cNvPr>
          <p:cNvSpPr>
            <a:spLocks noGrp="1"/>
          </p:cNvSpPr>
          <p:nvPr>
            <p:ph type="body" sz="quarter" idx="24"/>
          </p:nvPr>
        </p:nvSpPr>
        <p:spPr/>
        <p:txBody>
          <a:bodyPr/>
          <a:lstStyle/>
          <a:p>
            <a:r>
              <a:rPr lang="en-US" dirty="0"/>
              <a:t>5</a:t>
            </a:r>
          </a:p>
        </p:txBody>
      </p:sp>
      <p:sp>
        <p:nvSpPr>
          <p:cNvPr id="56" name="Slide Number Placeholder 55">
            <a:extLst>
              <a:ext uri="{FF2B5EF4-FFF2-40B4-BE49-F238E27FC236}">
                <a16:creationId xmlns:a16="http://schemas.microsoft.com/office/drawing/2014/main" id="{E5AABDF8-B356-3937-740C-BF125AAAF489}"/>
              </a:ext>
            </a:extLst>
          </p:cNvPr>
          <p:cNvSpPr>
            <a:spLocks noGrp="1"/>
          </p:cNvSpPr>
          <p:nvPr>
            <p:ph type="sldNum" sz="quarter" idx="12"/>
          </p:nvPr>
        </p:nvSpPr>
        <p:spPr/>
        <p:txBody>
          <a:bodyPr/>
          <a:lstStyle/>
          <a:p>
            <a:fld id="{84D792B7-0397-C047-AE12-1A03F7E3DC83}" type="slidenum">
              <a:rPr lang="en-US" smtClean="0"/>
              <a:t>16</a:t>
            </a:fld>
            <a:endParaRPr lang="en-US" dirty="0"/>
          </a:p>
        </p:txBody>
      </p:sp>
      <p:sp>
        <p:nvSpPr>
          <p:cNvPr id="55" name="Footer Placeholder 54">
            <a:extLst>
              <a:ext uri="{FF2B5EF4-FFF2-40B4-BE49-F238E27FC236}">
                <a16:creationId xmlns:a16="http://schemas.microsoft.com/office/drawing/2014/main" id="{25B37B19-234A-D79D-1288-7D8EF3995861}"/>
              </a:ext>
            </a:extLst>
          </p:cNvPr>
          <p:cNvSpPr>
            <a:spLocks noGrp="1"/>
          </p:cNvSpPr>
          <p:nvPr>
            <p:ph type="ftr" sz="quarter" idx="11"/>
          </p:nvPr>
        </p:nvSpPr>
        <p:spPr/>
        <p:txBody>
          <a:bodyPr/>
          <a:lstStyle/>
          <a:p>
            <a:r>
              <a:rPr lang="en-US"/>
              <a:t>presentation title</a:t>
            </a:r>
            <a:endParaRPr lang="en-US" dirty="0"/>
          </a:p>
        </p:txBody>
      </p:sp>
      <p:sp>
        <p:nvSpPr>
          <p:cNvPr id="54" name="Date Placeholder 53">
            <a:extLst>
              <a:ext uri="{FF2B5EF4-FFF2-40B4-BE49-F238E27FC236}">
                <a16:creationId xmlns:a16="http://schemas.microsoft.com/office/drawing/2014/main" id="{8AA90FFA-CF1B-1CB0-D5A3-80259E0C3CC8}"/>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1699596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BA72-039E-DC2E-355E-F1172D227B9F}"/>
              </a:ext>
            </a:extLst>
          </p:cNvPr>
          <p:cNvSpPr>
            <a:spLocks noGrp="1"/>
          </p:cNvSpPr>
          <p:nvPr>
            <p:ph type="title"/>
          </p:nvPr>
        </p:nvSpPr>
        <p:spPr/>
        <p:txBody>
          <a:bodyPr/>
          <a:lstStyle/>
          <a:p>
            <a:r>
              <a:rPr lang="en-US" dirty="0"/>
              <a:t>AREAS OF FOCUS</a:t>
            </a:r>
          </a:p>
        </p:txBody>
      </p:sp>
      <p:pic>
        <p:nvPicPr>
          <p:cNvPr id="50" name="Picture Placeholder 49" descr="Alexandre III bridge in Paris">
            <a:extLst>
              <a:ext uri="{FF2B5EF4-FFF2-40B4-BE49-F238E27FC236}">
                <a16:creationId xmlns:a16="http://schemas.microsoft.com/office/drawing/2014/main" id="{2916D8C7-8EA5-2E6F-F81A-B14A1E3F975F}"/>
              </a:ext>
            </a:extLst>
          </p:cNvPr>
          <p:cNvPicPr>
            <a:picLocks noGrp="1" noChangeAspect="1"/>
          </p:cNvPicPr>
          <p:nvPr>
            <p:ph type="pic" sz="quarter" idx="13"/>
          </p:nvPr>
        </p:nvPicPr>
        <p:blipFill rotWithShape="1">
          <a:blip r:embed="rId2"/>
          <a:srcRect t="72" b="72"/>
          <a:stretch/>
        </p:blipFill>
        <p:spPr/>
      </p:pic>
      <p:sp>
        <p:nvSpPr>
          <p:cNvPr id="3" name="Text Placeholder 2">
            <a:extLst>
              <a:ext uri="{FF2B5EF4-FFF2-40B4-BE49-F238E27FC236}">
                <a16:creationId xmlns:a16="http://schemas.microsoft.com/office/drawing/2014/main" id="{04CDDCB8-0DA6-16F3-B3CA-CF93D0760B5D}"/>
              </a:ext>
            </a:extLst>
          </p:cNvPr>
          <p:cNvSpPr>
            <a:spLocks noGrp="1"/>
          </p:cNvSpPr>
          <p:nvPr>
            <p:ph type="body" idx="1"/>
          </p:nvPr>
        </p:nvSpPr>
        <p:spPr/>
        <p:txBody>
          <a:bodyPr/>
          <a:lstStyle/>
          <a:p>
            <a:r>
              <a:rPr lang="en-US" dirty="0"/>
              <a:t>b2b market scenarios</a:t>
            </a:r>
          </a:p>
        </p:txBody>
      </p:sp>
      <p:sp>
        <p:nvSpPr>
          <p:cNvPr id="4" name="Content Placeholder 3">
            <a:extLst>
              <a:ext uri="{FF2B5EF4-FFF2-40B4-BE49-F238E27FC236}">
                <a16:creationId xmlns:a16="http://schemas.microsoft.com/office/drawing/2014/main" id="{49BC2971-7886-2287-75E6-F484F930D599}"/>
              </a:ext>
            </a:extLst>
          </p:cNvPr>
          <p:cNvSpPr>
            <a:spLocks noGrp="1"/>
          </p:cNvSpPr>
          <p:nvPr>
            <p:ph sz="half" idx="2"/>
          </p:nvPr>
        </p:nvSpPr>
        <p:spPr/>
        <p:txBody>
          <a:bodyPr/>
          <a:lstStyle/>
          <a:p>
            <a:r>
              <a:rPr lang="en-US" dirty="0"/>
              <a:t>Develop winning strategies to keep ahead of the competition</a:t>
            </a:r>
          </a:p>
          <a:p>
            <a:r>
              <a:rPr lang="en-US" dirty="0"/>
              <a:t>Capitalize </a:t>
            </a:r>
            <a:r>
              <a:rPr lang="en-US"/>
              <a:t>on low-hanging </a:t>
            </a:r>
            <a:r>
              <a:rPr lang="en-US" dirty="0"/>
              <a:t>fruit to identify a ballpark value</a:t>
            </a:r>
          </a:p>
          <a:p>
            <a:r>
              <a:rPr lang="en-US" dirty="0"/>
              <a:t>Visualize customer directed convergence</a:t>
            </a:r>
          </a:p>
        </p:txBody>
      </p:sp>
      <p:sp>
        <p:nvSpPr>
          <p:cNvPr id="5" name="Text Placeholder 4">
            <a:extLst>
              <a:ext uri="{FF2B5EF4-FFF2-40B4-BE49-F238E27FC236}">
                <a16:creationId xmlns:a16="http://schemas.microsoft.com/office/drawing/2014/main" id="{D104A013-8896-5CD5-72E8-3B8EEA1D6441}"/>
              </a:ext>
            </a:extLst>
          </p:cNvPr>
          <p:cNvSpPr>
            <a:spLocks noGrp="1"/>
          </p:cNvSpPr>
          <p:nvPr>
            <p:ph type="body" sz="quarter" idx="3"/>
          </p:nvPr>
        </p:nvSpPr>
        <p:spPr/>
        <p:txBody>
          <a:bodyPr/>
          <a:lstStyle/>
          <a:p>
            <a:r>
              <a:rPr lang="en-US" dirty="0"/>
              <a:t>cloud-based opportunities</a:t>
            </a:r>
          </a:p>
        </p:txBody>
      </p:sp>
      <p:sp>
        <p:nvSpPr>
          <p:cNvPr id="6" name="Content Placeholder 5">
            <a:extLst>
              <a:ext uri="{FF2B5EF4-FFF2-40B4-BE49-F238E27FC236}">
                <a16:creationId xmlns:a16="http://schemas.microsoft.com/office/drawing/2014/main" id="{80B2AD00-6CD2-E80D-01B6-8AF25A1EB87B}"/>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p:txBody>
      </p:sp>
      <p:sp>
        <p:nvSpPr>
          <p:cNvPr id="15" name="Slide Number Placeholder 14">
            <a:extLst>
              <a:ext uri="{FF2B5EF4-FFF2-40B4-BE49-F238E27FC236}">
                <a16:creationId xmlns:a16="http://schemas.microsoft.com/office/drawing/2014/main" id="{1A815897-F8B8-2427-BC3B-2B4F48408A55}"/>
              </a:ext>
            </a:extLst>
          </p:cNvPr>
          <p:cNvSpPr>
            <a:spLocks noGrp="1"/>
          </p:cNvSpPr>
          <p:nvPr>
            <p:ph type="sldNum" sz="quarter" idx="12"/>
          </p:nvPr>
        </p:nvSpPr>
        <p:spPr/>
        <p:txBody>
          <a:bodyPr/>
          <a:lstStyle/>
          <a:p>
            <a:fld id="{84D792B7-0397-C047-AE12-1A03F7E3DC83}" type="slidenum">
              <a:rPr lang="en-US" smtClean="0"/>
              <a:pPr/>
              <a:t>17</a:t>
            </a:fld>
            <a:endParaRPr lang="en-US" dirty="0"/>
          </a:p>
        </p:txBody>
      </p:sp>
      <p:sp>
        <p:nvSpPr>
          <p:cNvPr id="14" name="Footer Placeholder 13">
            <a:extLst>
              <a:ext uri="{FF2B5EF4-FFF2-40B4-BE49-F238E27FC236}">
                <a16:creationId xmlns:a16="http://schemas.microsoft.com/office/drawing/2014/main" id="{65ECF71F-9B83-DC76-FA0B-F6ED68A71B51}"/>
              </a:ext>
            </a:extLst>
          </p:cNvPr>
          <p:cNvSpPr>
            <a:spLocks noGrp="1"/>
          </p:cNvSpPr>
          <p:nvPr>
            <p:ph type="ftr" sz="quarter" idx="11"/>
          </p:nvPr>
        </p:nvSpPr>
        <p:spPr/>
        <p:txBody>
          <a:bodyPr/>
          <a:lstStyle/>
          <a:p>
            <a:r>
              <a:rPr lang="en-US"/>
              <a:t>presentation title</a:t>
            </a:r>
            <a:endParaRPr lang="en-US" dirty="0"/>
          </a:p>
        </p:txBody>
      </p:sp>
      <p:sp>
        <p:nvSpPr>
          <p:cNvPr id="13" name="Date Placeholder 12">
            <a:extLst>
              <a:ext uri="{FF2B5EF4-FFF2-40B4-BE49-F238E27FC236}">
                <a16:creationId xmlns:a16="http://schemas.microsoft.com/office/drawing/2014/main" id="{BC0CFEBF-213D-E499-0C6B-AC54D1E989A9}"/>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565802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81E4-10A1-80A0-6D65-F7842C6AEFBC}"/>
              </a:ext>
            </a:extLst>
          </p:cNvPr>
          <p:cNvSpPr>
            <a:spLocks noGrp="1"/>
          </p:cNvSpPr>
          <p:nvPr>
            <p:ph type="title"/>
          </p:nvPr>
        </p:nvSpPr>
        <p:spPr/>
        <p:txBody>
          <a:bodyPr/>
          <a:lstStyle/>
          <a:p>
            <a:r>
              <a:rPr lang="en-US" dirty="0"/>
              <a:t>HOW WE GET THERE</a:t>
            </a:r>
          </a:p>
        </p:txBody>
      </p:sp>
      <p:sp>
        <p:nvSpPr>
          <p:cNvPr id="4" name="Text Placeholder 3">
            <a:extLst>
              <a:ext uri="{FF2B5EF4-FFF2-40B4-BE49-F238E27FC236}">
                <a16:creationId xmlns:a16="http://schemas.microsoft.com/office/drawing/2014/main" id="{DBA8A8AB-0624-0198-0EB3-BF1230CBA72F}"/>
              </a:ext>
            </a:extLst>
          </p:cNvPr>
          <p:cNvSpPr>
            <a:spLocks noGrp="1"/>
          </p:cNvSpPr>
          <p:nvPr>
            <p:ph type="body" idx="13"/>
          </p:nvPr>
        </p:nvSpPr>
        <p:spPr/>
        <p:txBody>
          <a:bodyPr/>
          <a:lstStyle/>
          <a:p>
            <a:r>
              <a:rPr lang="en-US" dirty="0"/>
              <a:t>ROI</a:t>
            </a:r>
          </a:p>
        </p:txBody>
      </p:sp>
      <p:sp>
        <p:nvSpPr>
          <p:cNvPr id="3" name="Content Placeholder 2">
            <a:extLst>
              <a:ext uri="{FF2B5EF4-FFF2-40B4-BE49-F238E27FC236}">
                <a16:creationId xmlns:a16="http://schemas.microsoft.com/office/drawing/2014/main" id="{EC10A679-B51C-06EA-490E-779EDFB66D40}"/>
              </a:ext>
            </a:extLst>
          </p:cNvPr>
          <p:cNvSpPr>
            <a:spLocks noGrp="1"/>
          </p:cNvSpPr>
          <p:nvPr>
            <p:ph idx="1"/>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6" name="Text Placeholder 5">
            <a:extLst>
              <a:ext uri="{FF2B5EF4-FFF2-40B4-BE49-F238E27FC236}">
                <a16:creationId xmlns:a16="http://schemas.microsoft.com/office/drawing/2014/main" id="{7D70AA50-991E-F424-7DDE-F5D7D394A906}"/>
              </a:ext>
            </a:extLst>
          </p:cNvPr>
          <p:cNvSpPr>
            <a:spLocks noGrp="1"/>
          </p:cNvSpPr>
          <p:nvPr>
            <p:ph type="body" sz="quarter" idx="14"/>
          </p:nvPr>
        </p:nvSpPr>
        <p:spPr/>
        <p:txBody>
          <a:bodyPr/>
          <a:lstStyle/>
          <a:p>
            <a:r>
              <a:rPr lang="en-US" dirty="0"/>
              <a:t>NICHE MARKETS</a:t>
            </a:r>
          </a:p>
        </p:txBody>
      </p:sp>
      <p:sp>
        <p:nvSpPr>
          <p:cNvPr id="7" name="Content Placeholder 6">
            <a:extLst>
              <a:ext uri="{FF2B5EF4-FFF2-40B4-BE49-F238E27FC236}">
                <a16:creationId xmlns:a16="http://schemas.microsoft.com/office/drawing/2014/main" id="{4A96B038-0065-25FF-D501-4719BAF38BDA}"/>
              </a:ext>
            </a:extLst>
          </p:cNvPr>
          <p:cNvSpPr>
            <a:spLocks noGrp="1"/>
          </p:cNvSpPr>
          <p:nvPr>
            <p:ph idx="15"/>
          </p:nvPr>
        </p:nvSpPr>
        <p:spPr/>
        <p:txBody>
          <a:bodyPr/>
          <a:lstStyle/>
          <a:p>
            <a:r>
              <a:rPr lang="en-US" dirty="0"/>
              <a:t>Pursue scalable customer service through sustainable strategies</a:t>
            </a:r>
          </a:p>
          <a:p>
            <a:r>
              <a:rPr lang="en-US" dirty="0"/>
              <a:t>Engage top-line web services with cutting-edge deliverables</a:t>
            </a:r>
          </a:p>
        </p:txBody>
      </p:sp>
      <p:sp>
        <p:nvSpPr>
          <p:cNvPr id="5" name="Text Placeholder 4">
            <a:extLst>
              <a:ext uri="{FF2B5EF4-FFF2-40B4-BE49-F238E27FC236}">
                <a16:creationId xmlns:a16="http://schemas.microsoft.com/office/drawing/2014/main" id="{95DCA6DD-B2B6-0FD4-3C8B-ADF78FCE5641}"/>
              </a:ext>
            </a:extLst>
          </p:cNvPr>
          <p:cNvSpPr>
            <a:spLocks noGrp="1"/>
          </p:cNvSpPr>
          <p:nvPr>
            <p:ph type="body" sz="quarter" idx="3"/>
          </p:nvPr>
        </p:nvSpPr>
        <p:spPr/>
        <p:txBody>
          <a:bodyPr/>
          <a:lstStyle/>
          <a:p>
            <a:r>
              <a:rPr lang="en-US" dirty="0"/>
              <a:t>SUPPLY CHAINS</a:t>
            </a:r>
          </a:p>
        </p:txBody>
      </p:sp>
      <p:sp>
        <p:nvSpPr>
          <p:cNvPr id="8" name="Content Placeholder 7">
            <a:extLst>
              <a:ext uri="{FF2B5EF4-FFF2-40B4-BE49-F238E27FC236}">
                <a16:creationId xmlns:a16="http://schemas.microsoft.com/office/drawing/2014/main" id="{C20C9F7D-0331-291A-B35E-9ED1806F7522}"/>
              </a:ext>
            </a:extLst>
          </p:cNvPr>
          <p:cNvSpPr>
            <a:spLocks noGrp="1"/>
          </p:cNvSpPr>
          <p:nvPr>
            <p:ph idx="16"/>
          </p:nvPr>
        </p:nvSpPr>
        <p:spPr/>
        <p:txBody>
          <a:bodyPr/>
          <a:lstStyle/>
          <a:p>
            <a:r>
              <a:rPr lang="en-US" dirty="0"/>
              <a:t>Cultivate one-to-one customer service with robust ideas</a:t>
            </a:r>
          </a:p>
          <a:p>
            <a:r>
              <a:rPr lang="en-US" dirty="0"/>
              <a:t>Maximize timely deliverables for real-time schemas</a:t>
            </a:r>
          </a:p>
        </p:txBody>
      </p:sp>
      <p:sp>
        <p:nvSpPr>
          <p:cNvPr id="18" name="Slide Number Placeholder 17">
            <a:extLst>
              <a:ext uri="{FF2B5EF4-FFF2-40B4-BE49-F238E27FC236}">
                <a16:creationId xmlns:a16="http://schemas.microsoft.com/office/drawing/2014/main" id="{E1767FB5-192A-E3F6-5996-C7EE38AA9C15}"/>
              </a:ext>
            </a:extLst>
          </p:cNvPr>
          <p:cNvSpPr>
            <a:spLocks noGrp="1"/>
          </p:cNvSpPr>
          <p:nvPr>
            <p:ph type="sldNum" sz="quarter" idx="12"/>
          </p:nvPr>
        </p:nvSpPr>
        <p:spPr/>
        <p:txBody>
          <a:bodyPr/>
          <a:lstStyle/>
          <a:p>
            <a:fld id="{84D792B7-0397-C047-AE12-1A03F7E3DC83}" type="slidenum">
              <a:rPr lang="en-US" smtClean="0"/>
              <a:t>18</a:t>
            </a:fld>
            <a:endParaRPr lang="en-US" dirty="0"/>
          </a:p>
        </p:txBody>
      </p:sp>
      <p:sp>
        <p:nvSpPr>
          <p:cNvPr id="17" name="Footer Placeholder 16">
            <a:extLst>
              <a:ext uri="{FF2B5EF4-FFF2-40B4-BE49-F238E27FC236}">
                <a16:creationId xmlns:a16="http://schemas.microsoft.com/office/drawing/2014/main" id="{ACF8BF3A-C363-DEDE-C8AA-BE89F56B6DA0}"/>
              </a:ext>
            </a:extLst>
          </p:cNvPr>
          <p:cNvSpPr>
            <a:spLocks noGrp="1"/>
          </p:cNvSpPr>
          <p:nvPr>
            <p:ph type="ftr" sz="quarter" idx="11"/>
          </p:nvPr>
        </p:nvSpPr>
        <p:spPr/>
        <p:txBody>
          <a:bodyPr/>
          <a:lstStyle/>
          <a:p>
            <a:r>
              <a:rPr lang="en-US"/>
              <a:t>presentation title</a:t>
            </a:r>
            <a:endParaRPr lang="en-US" dirty="0"/>
          </a:p>
        </p:txBody>
      </p:sp>
      <p:sp>
        <p:nvSpPr>
          <p:cNvPr id="16" name="Date Placeholder 15">
            <a:extLst>
              <a:ext uri="{FF2B5EF4-FFF2-40B4-BE49-F238E27FC236}">
                <a16:creationId xmlns:a16="http://schemas.microsoft.com/office/drawing/2014/main" id="{F3A5445B-F7AA-FFFF-6ED5-385FF529E809}"/>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1774859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EB5D-C504-369F-0181-B4054907684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B09CBDF-8587-28A0-CAD5-7A42FF72228C}"/>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8" name="Slide Number Placeholder 7">
            <a:extLst>
              <a:ext uri="{FF2B5EF4-FFF2-40B4-BE49-F238E27FC236}">
                <a16:creationId xmlns:a16="http://schemas.microsoft.com/office/drawing/2014/main" id="{9A841990-F92B-71BE-C206-FC1157F6592B}"/>
              </a:ext>
            </a:extLst>
          </p:cNvPr>
          <p:cNvSpPr>
            <a:spLocks noGrp="1"/>
          </p:cNvSpPr>
          <p:nvPr>
            <p:ph type="sldNum" sz="quarter" idx="12"/>
          </p:nvPr>
        </p:nvSpPr>
        <p:spPr/>
        <p:txBody>
          <a:bodyPr/>
          <a:lstStyle/>
          <a:p>
            <a:fld id="{84D792B7-0397-C047-AE12-1A03F7E3DC83}" type="slidenum">
              <a:rPr lang="en-US" smtClean="0"/>
              <a:t>19</a:t>
            </a:fld>
            <a:endParaRPr lang="en-US" dirty="0"/>
          </a:p>
        </p:txBody>
      </p:sp>
      <p:sp>
        <p:nvSpPr>
          <p:cNvPr id="7" name="Footer Placeholder 6">
            <a:extLst>
              <a:ext uri="{FF2B5EF4-FFF2-40B4-BE49-F238E27FC236}">
                <a16:creationId xmlns:a16="http://schemas.microsoft.com/office/drawing/2014/main" id="{55086353-5676-19E6-895A-6E5719BD8B35}"/>
              </a:ext>
            </a:extLst>
          </p:cNvPr>
          <p:cNvSpPr>
            <a:spLocks noGrp="1"/>
          </p:cNvSpPr>
          <p:nvPr>
            <p:ph type="ftr" sz="quarter" idx="11"/>
          </p:nvPr>
        </p:nvSpPr>
        <p:spPr/>
        <p:txBody>
          <a:bodyPr/>
          <a:lstStyle/>
          <a:p>
            <a:r>
              <a:rPr lang="en-US"/>
              <a:t>presentation title</a:t>
            </a:r>
            <a:endParaRPr lang="en-US" dirty="0"/>
          </a:p>
        </p:txBody>
      </p:sp>
      <p:sp>
        <p:nvSpPr>
          <p:cNvPr id="6" name="Date Placeholder 5">
            <a:extLst>
              <a:ext uri="{FF2B5EF4-FFF2-40B4-BE49-F238E27FC236}">
                <a16:creationId xmlns:a16="http://schemas.microsoft.com/office/drawing/2014/main" id="{C7AC2FFE-50C5-9217-F17B-6F445151A7FD}"/>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553386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1A06734-9234-687F-E232-56B8B04C890F}"/>
              </a:ext>
            </a:extLst>
          </p:cNvPr>
          <p:cNvPicPr>
            <a:picLocks noGrp="1" noChangeAspect="1"/>
          </p:cNvPicPr>
          <p:nvPr>
            <p:ph type="pic" sz="quarter" idx="13"/>
          </p:nvPr>
        </p:nvPicPr>
        <p:blipFill>
          <a:blip r:embed="rId2"/>
          <a:srcRect l="14217" t="-111" r="14894" b="111"/>
          <a:stretch/>
        </p:blipFill>
        <p:spPr>
          <a:xfrm>
            <a:off x="7292051" y="0"/>
            <a:ext cx="4856184" cy="6850379"/>
          </a:xfrm>
        </p:spPr>
      </p:pic>
      <p:sp>
        <p:nvSpPr>
          <p:cNvPr id="10" name="Title 9">
            <a:extLst>
              <a:ext uri="{FF2B5EF4-FFF2-40B4-BE49-F238E27FC236}">
                <a16:creationId xmlns:a16="http://schemas.microsoft.com/office/drawing/2014/main" id="{DBBD9FBF-BDEA-E2A9-5AC0-F365EF1CA195}"/>
              </a:ext>
            </a:extLst>
          </p:cNvPr>
          <p:cNvSpPr>
            <a:spLocks noGrp="1"/>
          </p:cNvSpPr>
          <p:nvPr>
            <p:ph type="title"/>
          </p:nvPr>
        </p:nvSpPr>
        <p:spPr>
          <a:xfrm>
            <a:off x="39329" y="412955"/>
            <a:ext cx="7252722" cy="694481"/>
          </a:xfrm>
        </p:spPr>
        <p:txBody>
          <a:bodyPr/>
          <a:lstStyle/>
          <a:p>
            <a:r>
              <a:rPr lang="en-US" sz="4800" dirty="0"/>
              <a:t>Presented by</a:t>
            </a:r>
          </a:p>
        </p:txBody>
      </p:sp>
      <p:graphicFrame>
        <p:nvGraphicFramePr>
          <p:cNvPr id="11" name="Table 11">
            <a:extLst>
              <a:ext uri="{FF2B5EF4-FFF2-40B4-BE49-F238E27FC236}">
                <a16:creationId xmlns:a16="http://schemas.microsoft.com/office/drawing/2014/main" id="{0B69E8E6-9D16-D9E3-B5C1-6F6E6588BF6A}"/>
              </a:ext>
            </a:extLst>
          </p:cNvPr>
          <p:cNvGraphicFramePr>
            <a:graphicFrameLocks noGrp="1"/>
          </p:cNvGraphicFramePr>
          <p:nvPr>
            <p:ph idx="1"/>
            <p:extLst>
              <p:ext uri="{D42A27DB-BD31-4B8C-83A1-F6EECF244321}">
                <p14:modId xmlns:p14="http://schemas.microsoft.com/office/powerpoint/2010/main" val="3500953841"/>
              </p:ext>
            </p:extLst>
          </p:nvPr>
        </p:nvGraphicFramePr>
        <p:xfrm>
          <a:off x="-43785" y="1656395"/>
          <a:ext cx="7335836" cy="4645025"/>
        </p:xfrm>
        <a:graphic>
          <a:graphicData uri="http://schemas.openxmlformats.org/drawingml/2006/table">
            <a:tbl>
              <a:tblPr firstRow="1" bandRow="1"/>
              <a:tblGrid>
                <a:gridCol w="797877">
                  <a:extLst>
                    <a:ext uri="{9D8B030D-6E8A-4147-A177-3AD203B41FA5}">
                      <a16:colId xmlns:a16="http://schemas.microsoft.com/office/drawing/2014/main" val="1680321436"/>
                    </a:ext>
                  </a:extLst>
                </a:gridCol>
                <a:gridCol w="6537959">
                  <a:extLst>
                    <a:ext uri="{9D8B030D-6E8A-4147-A177-3AD203B41FA5}">
                      <a16:colId xmlns:a16="http://schemas.microsoft.com/office/drawing/2014/main" val="1621479666"/>
                    </a:ext>
                  </a:extLst>
                </a:gridCol>
              </a:tblGrid>
              <a:tr h="929005">
                <a:tc>
                  <a:txBody>
                    <a:bodyPr/>
                    <a:lstStyle/>
                    <a:p>
                      <a:pPr algn="ctr"/>
                      <a:r>
                        <a:rPr lang="en-US" sz="2400" b="1" dirty="0">
                          <a:latin typeface="+mj-lt"/>
                        </a:rPr>
                        <a:t>1</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Prajwal </a:t>
                      </a:r>
                      <a:r>
                        <a:rPr lang="en-US" sz="2400" dirty="0" err="1">
                          <a:latin typeface="Felix Titling" panose="020F0502020204030204" pitchFamily="34" charset="0"/>
                          <a:cs typeface="Felix Titling" panose="020F0502020204030204" pitchFamily="34" charset="0"/>
                        </a:rPr>
                        <a:t>patil</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8244635"/>
                  </a:ext>
                </a:extLst>
              </a:tr>
              <a:tr h="929005">
                <a:tc>
                  <a:txBody>
                    <a:bodyPr/>
                    <a:lstStyle/>
                    <a:p>
                      <a:pPr algn="ctr"/>
                      <a:r>
                        <a:rPr lang="en-US" sz="2400" dirty="0">
                          <a:latin typeface="+mj-lt"/>
                        </a:rPr>
                        <a:t>2</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Rishabh </a:t>
                      </a:r>
                      <a:r>
                        <a:rPr lang="en-US" sz="2400" dirty="0" err="1">
                          <a:latin typeface="Felix Titling" panose="020F0502020204030204" pitchFamily="34" charset="0"/>
                          <a:cs typeface="Felix Titling" panose="020F0502020204030204" pitchFamily="34" charset="0"/>
                        </a:rPr>
                        <a:t>Umredkar</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0913436"/>
                  </a:ext>
                </a:extLst>
              </a:tr>
              <a:tr h="929005">
                <a:tc>
                  <a:txBody>
                    <a:bodyPr/>
                    <a:lstStyle/>
                    <a:p>
                      <a:pPr algn="ctr"/>
                      <a:r>
                        <a:rPr lang="en-US" sz="2400" dirty="0">
                          <a:latin typeface="+mj-lt"/>
                        </a:rPr>
                        <a:t>3</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Pratiksha </a:t>
                      </a:r>
                      <a:r>
                        <a:rPr lang="en-US" sz="2400" dirty="0" err="1">
                          <a:latin typeface="Felix Titling" panose="020F0502020204030204" pitchFamily="34" charset="0"/>
                          <a:cs typeface="Felix Titling" panose="020F0502020204030204" pitchFamily="34" charset="0"/>
                        </a:rPr>
                        <a:t>Wadgure</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8392374"/>
                  </a:ext>
                </a:extLst>
              </a:tr>
              <a:tr h="929005">
                <a:tc>
                  <a:txBody>
                    <a:bodyPr/>
                    <a:lstStyle/>
                    <a:p>
                      <a:pPr algn="ctr"/>
                      <a:r>
                        <a:rPr lang="en-US" sz="2400" dirty="0">
                          <a:latin typeface="+mj-lt"/>
                        </a:rPr>
                        <a:t>4</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Khushbu </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282632"/>
                  </a:ext>
                </a:extLst>
              </a:tr>
              <a:tr h="929005">
                <a:tc>
                  <a:txBody>
                    <a:bodyPr/>
                    <a:lstStyle/>
                    <a:p>
                      <a:pPr algn="ctr"/>
                      <a:r>
                        <a:rPr lang="en-US" sz="2400" dirty="0">
                          <a:latin typeface="+mj-lt"/>
                        </a:rPr>
                        <a:t>5</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Sneha </a:t>
                      </a:r>
                      <a:r>
                        <a:rPr lang="en-US" sz="2400" dirty="0" err="1">
                          <a:latin typeface="Felix Titling" panose="020F0502020204030204" pitchFamily="34" charset="0"/>
                          <a:cs typeface="Felix Titling" panose="020F0502020204030204" pitchFamily="34" charset="0"/>
                        </a:rPr>
                        <a:t>bamandi</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12909531"/>
                  </a:ext>
                </a:extLst>
              </a:tr>
            </a:tbl>
          </a:graphicData>
        </a:graphic>
      </p:graphicFrame>
    </p:spTree>
    <p:extLst>
      <p:ext uri="{BB962C8B-B14F-4D97-AF65-F5344CB8AC3E}">
        <p14:creationId xmlns:p14="http://schemas.microsoft.com/office/powerpoint/2010/main" val="370121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8761-2537-7A8E-AAF5-0200BA27447A}"/>
              </a:ext>
            </a:extLst>
          </p:cNvPr>
          <p:cNvSpPr>
            <a:spLocks noGrp="1"/>
          </p:cNvSpPr>
          <p:nvPr>
            <p:ph type="title"/>
          </p:nvPr>
        </p:nvSpPr>
        <p:spPr/>
        <p:txBody>
          <a:bodyPr/>
          <a:lstStyle/>
          <a:p>
            <a:r>
              <a:rPr lang="en-US" dirty="0"/>
              <a:t>THANK YOU</a:t>
            </a:r>
          </a:p>
        </p:txBody>
      </p:sp>
      <p:pic>
        <p:nvPicPr>
          <p:cNvPr id="8" name="Picture Placeholder 7" descr="City steps">
            <a:extLst>
              <a:ext uri="{FF2B5EF4-FFF2-40B4-BE49-F238E27FC236}">
                <a16:creationId xmlns:a16="http://schemas.microsoft.com/office/drawing/2014/main" id="{3E013DA2-B732-4592-2541-5EA872C21604}"/>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7078"/>
                    </a14:imgEffect>
                    <a14:imgEffect>
                      <a14:brightnessContrast bright="-14000" contrast="-3000"/>
                    </a14:imgEffect>
                  </a14:imgLayer>
                </a14:imgProps>
              </a:ext>
            </a:extLst>
          </a:blip>
          <a:srcRect t="81" b="81"/>
          <a:stretch/>
        </p:blipFill>
        <p:spPr/>
      </p:pic>
      <p:sp>
        <p:nvSpPr>
          <p:cNvPr id="11" name="Text Placeholder 10">
            <a:extLst>
              <a:ext uri="{FF2B5EF4-FFF2-40B4-BE49-F238E27FC236}">
                <a16:creationId xmlns:a16="http://schemas.microsoft.com/office/drawing/2014/main" id="{5C6928F1-4E3C-0C3A-F853-910AF3D19460}"/>
              </a:ext>
            </a:extLst>
          </p:cNvPr>
          <p:cNvSpPr>
            <a:spLocks noGrp="1"/>
          </p:cNvSpPr>
          <p:nvPr>
            <p:ph type="body" sz="quarter" idx="14"/>
          </p:nvPr>
        </p:nvSpPr>
        <p:spPr/>
        <p:txBody>
          <a:bodyPr/>
          <a:lstStyle/>
          <a:p>
            <a:r>
              <a:rPr lang="en-US" dirty="0"/>
              <a:t>MIRJAM NILSSON</a:t>
            </a:r>
          </a:p>
        </p:txBody>
      </p:sp>
      <p:sp>
        <p:nvSpPr>
          <p:cNvPr id="12" name="Text Placeholder 11">
            <a:extLst>
              <a:ext uri="{FF2B5EF4-FFF2-40B4-BE49-F238E27FC236}">
                <a16:creationId xmlns:a16="http://schemas.microsoft.com/office/drawing/2014/main" id="{C07C030C-4EF2-A28B-3096-012353B7BA33}"/>
              </a:ext>
            </a:extLst>
          </p:cNvPr>
          <p:cNvSpPr>
            <a:spLocks noGrp="1"/>
          </p:cNvSpPr>
          <p:nvPr>
            <p:ph type="body" sz="quarter" idx="15"/>
          </p:nvPr>
        </p:nvSpPr>
        <p:spPr/>
        <p:txBody>
          <a:bodyPr/>
          <a:lstStyle/>
          <a:p>
            <a:r>
              <a:rPr lang="en-US" dirty="0"/>
              <a:t>mirjam@contoso.com</a:t>
            </a:r>
          </a:p>
        </p:txBody>
      </p:sp>
      <p:sp>
        <p:nvSpPr>
          <p:cNvPr id="13" name="Text Placeholder 12">
            <a:extLst>
              <a:ext uri="{FF2B5EF4-FFF2-40B4-BE49-F238E27FC236}">
                <a16:creationId xmlns:a16="http://schemas.microsoft.com/office/drawing/2014/main" id="{D48DB40D-F8D7-F5E6-8321-429766754196}"/>
              </a:ext>
            </a:extLst>
          </p:cNvPr>
          <p:cNvSpPr>
            <a:spLocks noGrp="1"/>
          </p:cNvSpPr>
          <p:nvPr>
            <p:ph type="body" sz="quarter" idx="16"/>
          </p:nvPr>
        </p:nvSpPr>
        <p:spPr/>
        <p:txBody>
          <a:bodyPr/>
          <a:lstStyle/>
          <a:p>
            <a:r>
              <a:rPr lang="en-US" dirty="0"/>
              <a:t>www.contoso.com</a:t>
            </a:r>
          </a:p>
        </p:txBody>
      </p:sp>
    </p:spTree>
    <p:extLst>
      <p:ext uri="{BB962C8B-B14F-4D97-AF65-F5344CB8AC3E}">
        <p14:creationId xmlns:p14="http://schemas.microsoft.com/office/powerpoint/2010/main" val="162575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06013D7-A986-C5B1-63AC-31DEC6FB89F8}"/>
              </a:ext>
            </a:extLst>
          </p:cNvPr>
          <p:cNvPicPr>
            <a:picLocks noGrp="1" noChangeAspect="1"/>
          </p:cNvPicPr>
          <p:nvPr>
            <p:ph type="pic" sz="quarter" idx="13"/>
          </p:nvPr>
        </p:nvPicPr>
        <p:blipFill>
          <a:blip r:embed="rId3"/>
          <a:srcRect l="-185" r="1349"/>
          <a:stretch/>
        </p:blipFill>
        <p:spPr>
          <a:xfrm>
            <a:off x="752355" y="928660"/>
            <a:ext cx="4942390" cy="5000678"/>
          </a:xfrm>
          <a:noFill/>
        </p:spPr>
      </p:pic>
      <p:sp>
        <p:nvSpPr>
          <p:cNvPr id="3" name="Title 2">
            <a:extLst>
              <a:ext uri="{FF2B5EF4-FFF2-40B4-BE49-F238E27FC236}">
                <a16:creationId xmlns:a16="http://schemas.microsoft.com/office/drawing/2014/main" id="{F59025BC-7A1A-3FAF-3BC0-13AF568A2A2E}"/>
              </a:ext>
            </a:extLst>
          </p:cNvPr>
          <p:cNvSpPr>
            <a:spLocks noGrp="1"/>
          </p:cNvSpPr>
          <p:nvPr>
            <p:ph type="title"/>
          </p:nvPr>
        </p:nvSpPr>
        <p:spPr>
          <a:xfrm>
            <a:off x="6497257" y="936463"/>
            <a:ext cx="4718304" cy="1645920"/>
          </a:xfrm>
        </p:spPr>
        <p:txBody>
          <a:bodyPr anchor="ctr">
            <a:normAutofit/>
          </a:bodyPr>
          <a:lstStyle/>
          <a:p>
            <a:r>
              <a:rPr lang="en-US" dirty="0"/>
              <a:t>INTRODUCTION</a:t>
            </a:r>
          </a:p>
        </p:txBody>
      </p:sp>
      <p:sp>
        <p:nvSpPr>
          <p:cNvPr id="4" name="Content Placeholder 3">
            <a:extLst>
              <a:ext uri="{FF2B5EF4-FFF2-40B4-BE49-F238E27FC236}">
                <a16:creationId xmlns:a16="http://schemas.microsoft.com/office/drawing/2014/main" id="{E752DFB8-B7A2-DE8A-3E38-FC3170612720}"/>
              </a:ext>
            </a:extLst>
          </p:cNvPr>
          <p:cNvSpPr>
            <a:spLocks noGrp="1"/>
          </p:cNvSpPr>
          <p:nvPr>
            <p:ph idx="1"/>
          </p:nvPr>
        </p:nvSpPr>
        <p:spPr>
          <a:xfrm>
            <a:off x="6204030" y="2233914"/>
            <a:ext cx="5532699" cy="2592729"/>
          </a:xfrm>
        </p:spPr>
        <p:txBody>
          <a:bodyPr>
            <a:normAutofit/>
          </a:bodyPr>
          <a:lstStyle/>
          <a:p>
            <a:pPr marL="0">
              <a:lnSpc>
                <a:spcPct val="90000"/>
              </a:lnSpc>
              <a:spcAft>
                <a:spcPts val="600"/>
              </a:spcAft>
            </a:pPr>
            <a:r>
              <a:rPr lang="en-US" sz="2000" kern="1200" dirty="0"/>
              <a:t>An accessible public service request platform is a digital tool or website that allows citizens to easily request services or report issues to government or public service organizations. These platforms are designed to be user-friendly and inclusive, ensuring that people of all abilities can navigate and use the service effectively. </a:t>
            </a:r>
          </a:p>
        </p:txBody>
      </p:sp>
      <p:sp>
        <p:nvSpPr>
          <p:cNvPr id="11" name="Slide Number Placeholder 10">
            <a:extLst>
              <a:ext uri="{FF2B5EF4-FFF2-40B4-BE49-F238E27FC236}">
                <a16:creationId xmlns:a16="http://schemas.microsoft.com/office/drawing/2014/main" id="{3A127E98-F085-5A66-9D65-E2BAC77B0E66}"/>
              </a:ext>
            </a:extLst>
          </p:cNvPr>
          <p:cNvSpPr>
            <a:spLocks noGrp="1"/>
          </p:cNvSpPr>
          <p:nvPr>
            <p:ph type="sldNum" sz="quarter" idx="12"/>
          </p:nvPr>
        </p:nvSpPr>
        <p:spPr>
          <a:xfrm>
            <a:off x="616640" y="6517634"/>
            <a:ext cx="950258" cy="274320"/>
          </a:xfrm>
        </p:spPr>
        <p:txBody>
          <a:bodyPr anchor="ctr">
            <a:normAutofit/>
          </a:bodyPr>
          <a:lstStyle/>
          <a:p>
            <a:pPr>
              <a:spcAft>
                <a:spcPts val="600"/>
              </a:spcAft>
            </a:pPr>
            <a:fld id="{84D792B7-0397-C047-AE12-1A03F7E3DC83}" type="slidenum">
              <a:rPr lang="en-US" smtClean="0"/>
              <a:pPr>
                <a:spcAft>
                  <a:spcPts val="600"/>
                </a:spcAft>
              </a:pPr>
              <a:t>3</a:t>
            </a:fld>
            <a:endParaRPr lang="en-US" dirty="0"/>
          </a:p>
        </p:txBody>
      </p:sp>
      <p:sp>
        <p:nvSpPr>
          <p:cNvPr id="10" name="Footer Placeholder 9">
            <a:extLst>
              <a:ext uri="{FF2B5EF4-FFF2-40B4-BE49-F238E27FC236}">
                <a16:creationId xmlns:a16="http://schemas.microsoft.com/office/drawing/2014/main" id="{C90F9375-7D60-5547-02DC-A2AF4BE09B30}"/>
              </a:ext>
            </a:extLst>
          </p:cNvPr>
          <p:cNvSpPr>
            <a:spLocks noGrp="1"/>
          </p:cNvSpPr>
          <p:nvPr>
            <p:ph type="ftr" sz="quarter" idx="11"/>
          </p:nvPr>
        </p:nvSpPr>
        <p:spPr>
          <a:xfrm>
            <a:off x="4354459" y="6495572"/>
            <a:ext cx="3699142" cy="274320"/>
          </a:xfrm>
        </p:spPr>
        <p:txBody>
          <a:bodyPr anchor="ctr">
            <a:normAutofit fontScale="77500" lnSpcReduction="20000"/>
          </a:bodyPr>
          <a:lstStyle/>
          <a:p>
            <a:pPr>
              <a:spcAft>
                <a:spcPts val="600"/>
              </a:spcAft>
            </a:pPr>
            <a:r>
              <a:rPr lang="en-US" dirty="0"/>
              <a:t>Accessible public service request Platform</a:t>
            </a:r>
          </a:p>
        </p:txBody>
      </p:sp>
      <p:sp>
        <p:nvSpPr>
          <p:cNvPr id="9" name="Date Placeholder 8">
            <a:extLst>
              <a:ext uri="{FF2B5EF4-FFF2-40B4-BE49-F238E27FC236}">
                <a16:creationId xmlns:a16="http://schemas.microsoft.com/office/drawing/2014/main" id="{5AF93863-763B-590D-9D57-2E4C5A8E97A8}"/>
              </a:ext>
            </a:extLst>
          </p:cNvPr>
          <p:cNvSpPr>
            <a:spLocks noGrp="1"/>
          </p:cNvSpPr>
          <p:nvPr>
            <p:ph type="dt" sz="half" idx="10"/>
          </p:nvPr>
        </p:nvSpPr>
        <p:spPr>
          <a:xfrm>
            <a:off x="10622471" y="6517634"/>
            <a:ext cx="950260" cy="274320"/>
          </a:xfrm>
        </p:spPr>
        <p:txBody>
          <a:bodyPr anchor="ctr">
            <a:normAutofit/>
          </a:bodyPr>
          <a:lstStyle/>
          <a:p>
            <a:pPr>
              <a:spcAft>
                <a:spcPts val="600"/>
              </a:spcAft>
            </a:pPr>
            <a:r>
              <a:rPr lang="en-US" dirty="0"/>
              <a:t>2024</a:t>
            </a:r>
          </a:p>
        </p:txBody>
      </p:sp>
    </p:spTree>
    <p:extLst>
      <p:ext uri="{BB962C8B-B14F-4D97-AF65-F5344CB8AC3E}">
        <p14:creationId xmlns:p14="http://schemas.microsoft.com/office/powerpoint/2010/main" val="3168852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15BB532-51DF-321C-7800-6827120DB45C}"/>
              </a:ext>
            </a:extLst>
          </p:cNvPr>
          <p:cNvPicPr>
            <a:picLocks noGrp="1" noChangeAspect="1"/>
          </p:cNvPicPr>
          <p:nvPr>
            <p:ph type="pic" sz="quarter" idx="10"/>
          </p:nvPr>
        </p:nvPicPr>
        <p:blipFill>
          <a:blip r:embed="rId2"/>
          <a:srcRect/>
          <a:stretch/>
        </p:blipFill>
        <p:spPr>
          <a:xfrm>
            <a:off x="0" y="614524"/>
            <a:ext cx="12192000" cy="6858000"/>
          </a:xfrm>
        </p:spPr>
      </p:pic>
      <p:sp>
        <p:nvSpPr>
          <p:cNvPr id="15" name="TextBox 14">
            <a:extLst>
              <a:ext uri="{FF2B5EF4-FFF2-40B4-BE49-F238E27FC236}">
                <a16:creationId xmlns:a16="http://schemas.microsoft.com/office/drawing/2014/main" id="{7ABEB430-F1DD-3A4F-606C-3C4EE5CF8533}"/>
              </a:ext>
            </a:extLst>
          </p:cNvPr>
          <p:cNvSpPr txBox="1"/>
          <p:nvPr/>
        </p:nvSpPr>
        <p:spPr>
          <a:xfrm>
            <a:off x="3518705" y="126557"/>
            <a:ext cx="5324354" cy="707886"/>
          </a:xfrm>
          <a:prstGeom prst="rect">
            <a:avLst/>
          </a:prstGeom>
          <a:noFill/>
        </p:spPr>
        <p:txBody>
          <a:bodyPr wrap="square" rtlCol="0">
            <a:spAutoFit/>
          </a:bodyPr>
          <a:lstStyle/>
          <a:p>
            <a:r>
              <a:rPr lang="en-US" sz="4000" dirty="0">
                <a:latin typeface="+mj-lt"/>
              </a:rPr>
              <a:t>Database Diagram</a:t>
            </a:r>
            <a:endParaRPr lang="en-IN" sz="4000" dirty="0">
              <a:latin typeface="+mj-lt"/>
            </a:endParaRPr>
          </a:p>
        </p:txBody>
      </p:sp>
      <p:cxnSp>
        <p:nvCxnSpPr>
          <p:cNvPr id="17" name="Straight Connector 16">
            <a:extLst>
              <a:ext uri="{FF2B5EF4-FFF2-40B4-BE49-F238E27FC236}">
                <a16:creationId xmlns:a16="http://schemas.microsoft.com/office/drawing/2014/main" id="{BD760031-0DFA-36CC-B501-660A120A52A2}"/>
              </a:ext>
            </a:extLst>
          </p:cNvPr>
          <p:cNvCxnSpPr>
            <a:cxnSpLocks/>
          </p:cNvCxnSpPr>
          <p:nvPr/>
        </p:nvCxnSpPr>
        <p:spPr>
          <a:xfrm>
            <a:off x="0" y="834443"/>
            <a:ext cx="12192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69336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91AC-1BF6-323C-F0BA-A44F0433E7AE}"/>
              </a:ext>
            </a:extLst>
          </p:cNvPr>
          <p:cNvSpPr>
            <a:spLocks noGrp="1"/>
          </p:cNvSpPr>
          <p:nvPr>
            <p:ph type="title"/>
          </p:nvPr>
        </p:nvSpPr>
        <p:spPr>
          <a:xfrm>
            <a:off x="248037" y="92763"/>
            <a:ext cx="5294376" cy="969264"/>
          </a:xfrm>
        </p:spPr>
        <p:txBody>
          <a:bodyPr/>
          <a:lstStyle/>
          <a:p>
            <a:r>
              <a:rPr lang="en-IN" dirty="0"/>
              <a:t>User table</a:t>
            </a:r>
          </a:p>
        </p:txBody>
      </p:sp>
      <p:pic>
        <p:nvPicPr>
          <p:cNvPr id="12" name="Picture Placeholder 11">
            <a:extLst>
              <a:ext uri="{FF2B5EF4-FFF2-40B4-BE49-F238E27FC236}">
                <a16:creationId xmlns:a16="http://schemas.microsoft.com/office/drawing/2014/main" id="{0A5D4E60-F606-E1A6-22C9-3856B4A9E76A}"/>
              </a:ext>
            </a:extLst>
          </p:cNvPr>
          <p:cNvPicPr>
            <a:picLocks noGrp="1" noChangeAspect="1"/>
          </p:cNvPicPr>
          <p:nvPr>
            <p:ph type="pic" sz="quarter" idx="13"/>
          </p:nvPr>
        </p:nvPicPr>
        <p:blipFill>
          <a:blip r:embed="rId2"/>
          <a:srcRect l="36520" t="7167" r="16924" b="16744"/>
          <a:stretch/>
        </p:blipFill>
        <p:spPr>
          <a:xfrm>
            <a:off x="346360" y="1217834"/>
            <a:ext cx="5582492" cy="5132292"/>
          </a:xfrm>
        </p:spPr>
      </p:pic>
      <p:sp>
        <p:nvSpPr>
          <p:cNvPr id="7" name="Content Placeholder 6">
            <a:extLst>
              <a:ext uri="{FF2B5EF4-FFF2-40B4-BE49-F238E27FC236}">
                <a16:creationId xmlns:a16="http://schemas.microsoft.com/office/drawing/2014/main" id="{DDD7B0ED-8072-7BCC-19B3-FC2860DBB653}"/>
              </a:ext>
            </a:extLst>
          </p:cNvPr>
          <p:cNvSpPr>
            <a:spLocks noGrp="1"/>
          </p:cNvSpPr>
          <p:nvPr>
            <p:ph sz="quarter" idx="4"/>
          </p:nvPr>
        </p:nvSpPr>
        <p:spPr>
          <a:xfrm>
            <a:off x="6094685" y="2442336"/>
            <a:ext cx="6097315" cy="3525846"/>
          </a:xfrm>
        </p:spPr>
        <p:txBody>
          <a:bodyPr/>
          <a:lstStyle/>
          <a:p>
            <a:pPr marL="0" indent="0">
              <a:buNone/>
            </a:pPr>
            <a:r>
              <a:rPr lang="en-IN" dirty="0">
                <a:latin typeface="Cambria" panose="02040503050406030204" pitchFamily="18" charset="0"/>
                <a:ea typeface="Cambria" panose="02040503050406030204" pitchFamily="18" charset="0"/>
              </a:rPr>
              <a:t>CREATE TABLE "user" ( </a:t>
            </a:r>
          </a:p>
          <a:p>
            <a:pPr marL="0" indent="0">
              <a:buNone/>
            </a:pPr>
            <a:r>
              <a:rPr lang="en-IN" dirty="0" err="1">
                <a:latin typeface="Cambria" panose="02040503050406030204" pitchFamily="18" charset="0"/>
                <a:ea typeface="Cambria" panose="02040503050406030204" pitchFamily="18" charset="0"/>
              </a:rPr>
              <a:t>UserID</a:t>
            </a:r>
            <a:r>
              <a:rPr lang="en-IN" dirty="0">
                <a:latin typeface="Cambria" panose="02040503050406030204" pitchFamily="18" charset="0"/>
                <a:ea typeface="Cambria" panose="02040503050406030204" pitchFamily="18" charset="0"/>
              </a:rPr>
              <a:t> CHAR(10) NOT NULL,</a:t>
            </a:r>
          </a:p>
          <a:p>
            <a:pPr marL="0" indent="0">
              <a:buNone/>
            </a:pPr>
            <a:r>
              <a:rPr lang="en-IN" dirty="0">
                <a:latin typeface="Cambria" panose="02040503050406030204" pitchFamily="18" charset="0"/>
                <a:ea typeface="Cambria" panose="02040503050406030204" pitchFamily="18" charset="0"/>
              </a:rPr>
              <a:t> Name VARCHAR2(45) DEFAULT NULL,</a:t>
            </a:r>
          </a:p>
          <a:p>
            <a:pPr marL="0" indent="0">
              <a:buNone/>
            </a:pPr>
            <a:r>
              <a:rPr lang="en-IN" dirty="0">
                <a:latin typeface="Cambria" panose="02040503050406030204" pitchFamily="18" charset="0"/>
                <a:ea typeface="Cambria" panose="02040503050406030204" pitchFamily="18" charset="0"/>
              </a:rPr>
              <a:t>Email VARCHAR2(45) NOT NULL,</a:t>
            </a:r>
          </a:p>
          <a:p>
            <a:pPr marL="0" indent="0">
              <a:buNone/>
            </a:pPr>
            <a:r>
              <a:rPr lang="en-IN" dirty="0">
                <a:latin typeface="Cambria" panose="02040503050406030204" pitchFamily="18" charset="0"/>
                <a:ea typeface="Cambria" panose="02040503050406030204" pitchFamily="18" charset="0"/>
              </a:rPr>
              <a:t>Password VARCHAR2(45) NOT NULL,</a:t>
            </a:r>
          </a:p>
          <a:p>
            <a:pPr marL="0" indent="0">
              <a:buNone/>
            </a:pPr>
            <a:r>
              <a:rPr lang="en-IN" dirty="0">
                <a:latin typeface="Cambria" panose="02040503050406030204" pitchFamily="18" charset="0"/>
                <a:ea typeface="Cambria" panose="02040503050406030204" pitchFamily="18" charset="0"/>
              </a:rPr>
              <a:t>City VARCHAR2(20) NOT NULL,</a:t>
            </a:r>
          </a:p>
          <a:p>
            <a:pPr marL="0" indent="0">
              <a:buNone/>
            </a:pPr>
            <a:r>
              <a:rPr lang="en-IN" dirty="0">
                <a:latin typeface="Cambria" panose="02040503050406030204" pitchFamily="18" charset="0"/>
                <a:ea typeface="Cambria" panose="02040503050406030204" pitchFamily="18" charset="0"/>
              </a:rPr>
              <a:t>CONSTRAINT </a:t>
            </a:r>
            <a:r>
              <a:rPr lang="en-IN" dirty="0" err="1">
                <a:latin typeface="Cambria" panose="02040503050406030204" pitchFamily="18" charset="0"/>
                <a:ea typeface="Cambria" panose="02040503050406030204" pitchFamily="18" charset="0"/>
              </a:rPr>
              <a:t>user_pk</a:t>
            </a:r>
            <a:r>
              <a:rPr lang="en-IN" dirty="0">
                <a:latin typeface="Cambria" panose="02040503050406030204" pitchFamily="18" charset="0"/>
                <a:ea typeface="Cambria" panose="02040503050406030204" pitchFamily="18" charset="0"/>
              </a:rPr>
              <a:t> PRIMARY KEY (Email) </a:t>
            </a:r>
          </a:p>
          <a:p>
            <a:pPr marL="0" indent="0">
              <a:buNone/>
            </a:pPr>
            <a:r>
              <a:rPr lang="en-IN" dirty="0">
                <a:latin typeface="Cambria" panose="02040503050406030204" pitchFamily="18" charset="0"/>
                <a:ea typeface="Cambria" panose="02040503050406030204" pitchFamily="18" charset="0"/>
              </a:rPr>
              <a:t>);</a:t>
            </a:r>
          </a:p>
        </p:txBody>
      </p:sp>
      <p:sp>
        <p:nvSpPr>
          <p:cNvPr id="8" name="Slide Number Placeholder 7">
            <a:extLst>
              <a:ext uri="{FF2B5EF4-FFF2-40B4-BE49-F238E27FC236}">
                <a16:creationId xmlns:a16="http://schemas.microsoft.com/office/drawing/2014/main" id="{49500872-7554-9FA4-82AE-17EC91CDC360}"/>
              </a:ext>
            </a:extLst>
          </p:cNvPr>
          <p:cNvSpPr>
            <a:spLocks noGrp="1"/>
          </p:cNvSpPr>
          <p:nvPr>
            <p:ph type="sldNum" sz="quarter" idx="12"/>
          </p:nvPr>
        </p:nvSpPr>
        <p:spPr/>
        <p:txBody>
          <a:bodyPr/>
          <a:lstStyle/>
          <a:p>
            <a:fld id="{84D792B7-0397-C047-AE12-1A03F7E3DC83}" type="slidenum">
              <a:rPr lang="en-US" smtClean="0"/>
              <a:pPr/>
              <a:t>5</a:t>
            </a:fld>
            <a:endParaRPr lang="en-US" dirty="0"/>
          </a:p>
        </p:txBody>
      </p:sp>
      <p:sp>
        <p:nvSpPr>
          <p:cNvPr id="9" name="Footer Placeholder 8">
            <a:extLst>
              <a:ext uri="{FF2B5EF4-FFF2-40B4-BE49-F238E27FC236}">
                <a16:creationId xmlns:a16="http://schemas.microsoft.com/office/drawing/2014/main" id="{917C5D06-50E1-0B50-BA39-34C59FDB38B1}"/>
              </a:ext>
            </a:extLst>
          </p:cNvPr>
          <p:cNvSpPr>
            <a:spLocks noGrp="1"/>
          </p:cNvSpPr>
          <p:nvPr>
            <p:ph type="ftr" sz="quarter" idx="11"/>
          </p:nvPr>
        </p:nvSpPr>
        <p:spPr/>
        <p:txBody>
          <a:bodyPr/>
          <a:lstStyle/>
          <a:p>
            <a:r>
              <a:rPr lang="en-US"/>
              <a:t>presentation title</a:t>
            </a:r>
            <a:endParaRPr lang="en-US" dirty="0"/>
          </a:p>
        </p:txBody>
      </p:sp>
      <p:sp>
        <p:nvSpPr>
          <p:cNvPr id="10" name="Date Placeholder 9">
            <a:extLst>
              <a:ext uri="{FF2B5EF4-FFF2-40B4-BE49-F238E27FC236}">
                <a16:creationId xmlns:a16="http://schemas.microsoft.com/office/drawing/2014/main" id="{E5A1D9AC-A64A-08A4-3664-E3ADC038F17A}"/>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4836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91AC-1BF6-323C-F0BA-A44F0433E7AE}"/>
              </a:ext>
            </a:extLst>
          </p:cNvPr>
          <p:cNvSpPr>
            <a:spLocks noGrp="1"/>
          </p:cNvSpPr>
          <p:nvPr>
            <p:ph type="title"/>
          </p:nvPr>
        </p:nvSpPr>
        <p:spPr>
          <a:xfrm>
            <a:off x="248037" y="92763"/>
            <a:ext cx="5294376" cy="969264"/>
          </a:xfrm>
        </p:spPr>
        <p:txBody>
          <a:bodyPr/>
          <a:lstStyle/>
          <a:p>
            <a:r>
              <a:rPr lang="en-IN" dirty="0"/>
              <a:t>Admin Table</a:t>
            </a:r>
          </a:p>
        </p:txBody>
      </p:sp>
      <p:pic>
        <p:nvPicPr>
          <p:cNvPr id="12" name="Picture Placeholder 11" descr="A screenshot of a computer&#10;&#10;Description automatically generated">
            <a:extLst>
              <a:ext uri="{FF2B5EF4-FFF2-40B4-BE49-F238E27FC236}">
                <a16:creationId xmlns:a16="http://schemas.microsoft.com/office/drawing/2014/main" id="{0A5D4E60-F606-E1A6-22C9-3856B4A9E76A}"/>
              </a:ext>
            </a:extLst>
          </p:cNvPr>
          <p:cNvPicPr>
            <a:picLocks noGrp="1" noChangeAspect="1"/>
          </p:cNvPicPr>
          <p:nvPr>
            <p:ph type="pic" sz="quarter" idx="13"/>
          </p:nvPr>
        </p:nvPicPr>
        <p:blipFill>
          <a:blip r:embed="rId2"/>
          <a:srcRect l="35949" t="7526" r="16643" b="10399"/>
          <a:stretch/>
        </p:blipFill>
        <p:spPr>
          <a:xfrm>
            <a:off x="316474" y="1183806"/>
            <a:ext cx="5594115" cy="5155861"/>
          </a:xfrm>
        </p:spPr>
      </p:pic>
      <p:sp>
        <p:nvSpPr>
          <p:cNvPr id="7" name="Content Placeholder 6">
            <a:extLst>
              <a:ext uri="{FF2B5EF4-FFF2-40B4-BE49-F238E27FC236}">
                <a16:creationId xmlns:a16="http://schemas.microsoft.com/office/drawing/2014/main" id="{DDD7B0ED-8072-7BCC-19B3-FC2860DBB653}"/>
              </a:ext>
            </a:extLst>
          </p:cNvPr>
          <p:cNvSpPr>
            <a:spLocks noGrp="1"/>
          </p:cNvSpPr>
          <p:nvPr>
            <p:ph sz="quarter" idx="4"/>
          </p:nvPr>
        </p:nvSpPr>
        <p:spPr>
          <a:xfrm>
            <a:off x="6094685" y="1818203"/>
            <a:ext cx="6097315" cy="4531439"/>
          </a:xfrm>
        </p:spPr>
        <p:txBody>
          <a:bodyPr/>
          <a:lstStyle/>
          <a:p>
            <a:pPr marL="0" indent="0">
              <a:buNone/>
            </a:pPr>
            <a:r>
              <a:rPr lang="en-IN" dirty="0">
                <a:latin typeface="Cambria" panose="02040503050406030204" pitchFamily="18" charset="0"/>
                <a:ea typeface="Cambria" panose="02040503050406030204" pitchFamily="18" charset="0"/>
                <a:cs typeface="Calibri Light" panose="020F0302020204030204" pitchFamily="34" charset="0"/>
              </a:rPr>
              <a:t>CREATE TABLE admin (</a:t>
            </a:r>
          </a:p>
          <a:p>
            <a:pPr marL="0" indent="0">
              <a:buNone/>
            </a:pPr>
            <a:r>
              <a:rPr lang="en-IN" dirty="0">
                <a:latin typeface="Cambria" panose="02040503050406030204" pitchFamily="18" charset="0"/>
                <a:ea typeface="Cambria" panose="02040503050406030204" pitchFamily="18" charset="0"/>
                <a:cs typeface="Calibri Light" panose="020F0302020204030204" pitchFamily="34" charset="0"/>
              </a:rPr>
              <a:t>ID CHAR(10) NOT NULL, </a:t>
            </a:r>
          </a:p>
          <a:p>
            <a:pPr marL="0" indent="0">
              <a:buNone/>
            </a:pPr>
            <a:r>
              <a:rPr lang="en-IN" dirty="0">
                <a:latin typeface="Cambria" panose="02040503050406030204" pitchFamily="18" charset="0"/>
                <a:ea typeface="Cambria" panose="02040503050406030204" pitchFamily="18" charset="0"/>
                <a:cs typeface="Calibri Light" panose="020F0302020204030204" pitchFamily="34" charset="0"/>
              </a:rPr>
              <a:t>Name VARCHAR2(45) NOT NULL,</a:t>
            </a:r>
          </a:p>
          <a:p>
            <a:pPr marL="0" indent="0">
              <a:buNone/>
            </a:pPr>
            <a:r>
              <a:rPr lang="en-IN" dirty="0">
                <a:latin typeface="Cambria" panose="02040503050406030204" pitchFamily="18" charset="0"/>
                <a:ea typeface="Cambria" panose="02040503050406030204" pitchFamily="18" charset="0"/>
                <a:cs typeface="Calibri Light" panose="020F0302020204030204" pitchFamily="34" charset="0"/>
              </a:rPr>
              <a:t>Email VARCHAR2(45) NOT NULL,</a:t>
            </a:r>
          </a:p>
          <a:p>
            <a:pPr marL="0" indent="0">
              <a:buNone/>
            </a:pPr>
            <a:r>
              <a:rPr lang="en-IN" dirty="0">
                <a:latin typeface="Cambria" panose="02040503050406030204" pitchFamily="18" charset="0"/>
                <a:ea typeface="Cambria" panose="02040503050406030204" pitchFamily="18" charset="0"/>
                <a:cs typeface="Calibri Light" panose="020F0302020204030204" pitchFamily="34" charset="0"/>
              </a:rPr>
              <a:t>Password VARCHAR2(45) NOT NULL,</a:t>
            </a:r>
          </a:p>
          <a:p>
            <a:pPr marL="0" indent="0">
              <a:buNone/>
            </a:pPr>
            <a:r>
              <a:rPr lang="en-IN" dirty="0">
                <a:latin typeface="Cambria" panose="02040503050406030204" pitchFamily="18" charset="0"/>
                <a:ea typeface="Cambria" panose="02040503050406030204" pitchFamily="18" charset="0"/>
                <a:cs typeface="Calibri Light" panose="020F0302020204030204" pitchFamily="34" charset="0"/>
              </a:rPr>
              <a:t>City VARCHAR2(45) NOT NULL,</a:t>
            </a:r>
          </a:p>
          <a:p>
            <a:pPr marL="0" indent="0">
              <a:buNone/>
            </a:pPr>
            <a:r>
              <a:rPr lang="en-IN" dirty="0" err="1">
                <a:latin typeface="Cambria" panose="02040503050406030204" pitchFamily="18" charset="0"/>
                <a:ea typeface="Cambria" panose="02040503050406030204" pitchFamily="18" charset="0"/>
                <a:cs typeface="Calibri Light" panose="020F0302020204030204" pitchFamily="34" charset="0"/>
              </a:rPr>
              <a:t>Pincode</a:t>
            </a:r>
            <a:r>
              <a:rPr lang="en-IN" dirty="0">
                <a:latin typeface="Cambria" panose="02040503050406030204" pitchFamily="18" charset="0"/>
                <a:ea typeface="Cambria" panose="02040503050406030204" pitchFamily="18" charset="0"/>
                <a:cs typeface="Calibri Light" panose="020F0302020204030204" pitchFamily="34" charset="0"/>
              </a:rPr>
              <a:t> NUMBER(10) NOT NULL,</a:t>
            </a:r>
          </a:p>
          <a:p>
            <a:pPr marL="0" indent="0">
              <a:buNone/>
            </a:pPr>
            <a:r>
              <a:rPr lang="en-IN" dirty="0">
                <a:latin typeface="Cambria" panose="02040503050406030204" pitchFamily="18" charset="0"/>
                <a:ea typeface="Cambria" panose="02040503050406030204" pitchFamily="18" charset="0"/>
                <a:cs typeface="Calibri Light" panose="020F0302020204030204" pitchFamily="34" charset="0"/>
              </a:rPr>
              <a:t> CONSTRAINT </a:t>
            </a:r>
            <a:r>
              <a:rPr lang="en-IN" dirty="0" err="1">
                <a:latin typeface="Cambria" panose="02040503050406030204" pitchFamily="18" charset="0"/>
                <a:ea typeface="Cambria" panose="02040503050406030204" pitchFamily="18" charset="0"/>
                <a:cs typeface="Calibri Light" panose="020F0302020204030204" pitchFamily="34" charset="0"/>
              </a:rPr>
              <a:t>admin_pk</a:t>
            </a:r>
            <a:r>
              <a:rPr lang="en-IN" dirty="0">
                <a:latin typeface="Cambria" panose="02040503050406030204" pitchFamily="18" charset="0"/>
                <a:ea typeface="Cambria" panose="02040503050406030204" pitchFamily="18" charset="0"/>
                <a:cs typeface="Calibri Light" panose="020F0302020204030204" pitchFamily="34" charset="0"/>
              </a:rPr>
              <a:t> PRIMARY KEY (ID) </a:t>
            </a:r>
          </a:p>
          <a:p>
            <a:pPr marL="0" indent="0">
              <a:buNone/>
            </a:pPr>
            <a:r>
              <a:rPr lang="en-IN" dirty="0">
                <a:latin typeface="Cambria" panose="02040503050406030204" pitchFamily="18" charset="0"/>
                <a:ea typeface="Cambria" panose="02040503050406030204" pitchFamily="18" charset="0"/>
                <a:cs typeface="Calibri Light" panose="020F0302020204030204" pitchFamily="34" charset="0"/>
              </a:rPr>
              <a:t>);</a:t>
            </a:r>
            <a:endParaRPr lang="en-US" dirty="0">
              <a:latin typeface="Cambria" panose="02040503050406030204" pitchFamily="18" charset="0"/>
              <a:ea typeface="Cambria" panose="02040503050406030204" pitchFamily="18" charset="0"/>
              <a:cs typeface="Calibri Light" panose="020F0302020204030204" pitchFamily="34" charset="0"/>
            </a:endParaRPr>
          </a:p>
          <a:p>
            <a:endParaRPr lang="en-IN" dirty="0"/>
          </a:p>
        </p:txBody>
      </p:sp>
      <p:sp>
        <p:nvSpPr>
          <p:cNvPr id="8" name="Slide Number Placeholder 7">
            <a:extLst>
              <a:ext uri="{FF2B5EF4-FFF2-40B4-BE49-F238E27FC236}">
                <a16:creationId xmlns:a16="http://schemas.microsoft.com/office/drawing/2014/main" id="{49500872-7554-9FA4-82AE-17EC91CDC360}"/>
              </a:ext>
            </a:extLst>
          </p:cNvPr>
          <p:cNvSpPr>
            <a:spLocks noGrp="1"/>
          </p:cNvSpPr>
          <p:nvPr>
            <p:ph type="sldNum" sz="quarter" idx="12"/>
          </p:nvPr>
        </p:nvSpPr>
        <p:spPr/>
        <p:txBody>
          <a:bodyPr/>
          <a:lstStyle/>
          <a:p>
            <a:fld id="{84D792B7-0397-C047-AE12-1A03F7E3DC83}" type="slidenum">
              <a:rPr lang="en-US" smtClean="0"/>
              <a:pPr/>
              <a:t>6</a:t>
            </a:fld>
            <a:endParaRPr lang="en-US" dirty="0"/>
          </a:p>
        </p:txBody>
      </p:sp>
      <p:sp>
        <p:nvSpPr>
          <p:cNvPr id="9" name="Footer Placeholder 8">
            <a:extLst>
              <a:ext uri="{FF2B5EF4-FFF2-40B4-BE49-F238E27FC236}">
                <a16:creationId xmlns:a16="http://schemas.microsoft.com/office/drawing/2014/main" id="{917C5D06-50E1-0B50-BA39-34C59FDB38B1}"/>
              </a:ext>
            </a:extLst>
          </p:cNvPr>
          <p:cNvSpPr>
            <a:spLocks noGrp="1"/>
          </p:cNvSpPr>
          <p:nvPr>
            <p:ph type="ftr" sz="quarter" idx="11"/>
          </p:nvPr>
        </p:nvSpPr>
        <p:spPr/>
        <p:txBody>
          <a:bodyPr/>
          <a:lstStyle/>
          <a:p>
            <a:r>
              <a:rPr lang="en-US"/>
              <a:t>presentation title</a:t>
            </a:r>
            <a:endParaRPr lang="en-US" dirty="0"/>
          </a:p>
        </p:txBody>
      </p:sp>
      <p:sp>
        <p:nvSpPr>
          <p:cNvPr id="10" name="Date Placeholder 9">
            <a:extLst>
              <a:ext uri="{FF2B5EF4-FFF2-40B4-BE49-F238E27FC236}">
                <a16:creationId xmlns:a16="http://schemas.microsoft.com/office/drawing/2014/main" id="{E5A1D9AC-A64A-08A4-3664-E3ADC038F17A}"/>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113763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466344" y="36576"/>
            <a:ext cx="5294376" cy="969264"/>
          </a:xfrm>
        </p:spPr>
        <p:txBody>
          <a:bodyPr anchor="ctr">
            <a:normAutofit/>
          </a:bodyPr>
          <a:lstStyle/>
          <a:p>
            <a:r>
              <a:rPr lang="en-US" dirty="0"/>
              <a:t>Complaint Table</a:t>
            </a:r>
          </a:p>
        </p:txBody>
      </p:sp>
      <p:pic>
        <p:nvPicPr>
          <p:cNvPr id="16" name="Picture 15">
            <a:extLst>
              <a:ext uri="{FF2B5EF4-FFF2-40B4-BE49-F238E27FC236}">
                <a16:creationId xmlns:a16="http://schemas.microsoft.com/office/drawing/2014/main" id="{3213D273-EC03-EA07-1845-0E26DE26CE02}"/>
              </a:ext>
            </a:extLst>
          </p:cNvPr>
          <p:cNvPicPr>
            <a:picLocks noChangeAspect="1"/>
          </p:cNvPicPr>
          <p:nvPr/>
        </p:nvPicPr>
        <p:blipFill>
          <a:blip r:embed="rId2"/>
          <a:srcRect l="31253" t="13618" r="1212" b="14903"/>
          <a:stretch/>
        </p:blipFill>
        <p:spPr>
          <a:xfrm>
            <a:off x="-7064" y="1372566"/>
            <a:ext cx="5953181" cy="2681753"/>
          </a:xfrm>
          <a:prstGeom prst="rect">
            <a:avLst/>
          </a:prstGeom>
          <a:noFill/>
          <a:ln w="15875">
            <a:solidFill>
              <a:schemeClr val="accent1"/>
            </a:solidFill>
          </a:ln>
        </p:spPr>
      </p:pic>
      <p:sp>
        <p:nvSpPr>
          <p:cNvPr id="23" name="Content Placeholder 4">
            <a:extLst>
              <a:ext uri="{FF2B5EF4-FFF2-40B4-BE49-F238E27FC236}">
                <a16:creationId xmlns:a16="http://schemas.microsoft.com/office/drawing/2014/main" id="{907AA535-D0DD-B49D-9505-2D5BF9DE19F8}"/>
              </a:ext>
            </a:extLst>
          </p:cNvPr>
          <p:cNvSpPr>
            <a:spLocks noGrp="1"/>
          </p:cNvSpPr>
          <p:nvPr>
            <p:ph sz="half" idx="2"/>
          </p:nvPr>
        </p:nvSpPr>
        <p:spPr>
          <a:xfrm>
            <a:off x="6094685" y="1277350"/>
            <a:ext cx="5157787" cy="5113617"/>
          </a:xfrm>
        </p:spPr>
        <p:txBody>
          <a:bodyPr/>
          <a:lstStyle/>
          <a:p>
            <a:pPr marL="0" indent="0">
              <a:buNone/>
            </a:pPr>
            <a:r>
              <a:rPr lang="en-IN" sz="1600" dirty="0">
                <a:latin typeface="Cambria" panose="02040503050406030204" pitchFamily="18" charset="0"/>
                <a:ea typeface="Cambria" panose="02040503050406030204" pitchFamily="18" charset="0"/>
              </a:rPr>
              <a:t>CREATE TABLE complaint (</a:t>
            </a:r>
          </a:p>
          <a:p>
            <a:pPr marL="0" indent="0">
              <a:buNone/>
            </a:pPr>
            <a:r>
              <a:rPr lang="en-IN" sz="1600" dirty="0" err="1">
                <a:latin typeface="Cambria" panose="02040503050406030204" pitchFamily="18" charset="0"/>
                <a:ea typeface="Cambria" panose="02040503050406030204" pitchFamily="18" charset="0"/>
              </a:rPr>
              <a:t>ComplaintID</a:t>
            </a:r>
            <a:r>
              <a:rPr lang="en-IN" sz="1600" dirty="0">
                <a:latin typeface="Cambria" panose="02040503050406030204" pitchFamily="18" charset="0"/>
                <a:ea typeface="Cambria" panose="02040503050406030204" pitchFamily="18" charset="0"/>
              </a:rPr>
              <a:t> CHAR(10) NOT NULL; </a:t>
            </a:r>
            <a:r>
              <a:rPr lang="en-IN" sz="1600" dirty="0" err="1">
                <a:latin typeface="Cambria" panose="02040503050406030204" pitchFamily="18" charset="0"/>
                <a:ea typeface="Cambria" panose="02040503050406030204" pitchFamily="18" charset="0"/>
              </a:rPr>
              <a:t>ComplaintCategory</a:t>
            </a:r>
            <a:r>
              <a:rPr lang="en-IN" sz="1600" dirty="0">
                <a:latin typeface="Cambria" panose="02040503050406030204" pitchFamily="18" charset="0"/>
                <a:ea typeface="Cambria" panose="02040503050406030204" pitchFamily="18" charset="0"/>
              </a:rPr>
              <a:t> VARCHAR2(20) NOT NULL,</a:t>
            </a:r>
          </a:p>
          <a:p>
            <a:pPr marL="0" indent="0">
              <a:buNone/>
            </a:pPr>
            <a:r>
              <a:rPr lang="en-IN" sz="1600" dirty="0">
                <a:latin typeface="Cambria" panose="02040503050406030204" pitchFamily="18" charset="0"/>
                <a:ea typeface="Cambria" panose="02040503050406030204" pitchFamily="18" charset="0"/>
              </a:rPr>
              <a:t> </a:t>
            </a:r>
            <a:r>
              <a:rPr lang="en-IN" sz="1600" dirty="0" err="1">
                <a:latin typeface="Cambria" panose="02040503050406030204" pitchFamily="18" charset="0"/>
                <a:ea typeface="Cambria" panose="02040503050406030204" pitchFamily="18" charset="0"/>
              </a:rPr>
              <a:t>ComplaintDetail</a:t>
            </a:r>
            <a:r>
              <a:rPr lang="en-IN" sz="1600" dirty="0">
                <a:latin typeface="Cambria" panose="02040503050406030204" pitchFamily="18" charset="0"/>
                <a:ea typeface="Cambria" panose="02040503050406030204" pitchFamily="18" charset="0"/>
              </a:rPr>
              <a:t> VARCHAR2(200) NOT NULL,</a:t>
            </a:r>
          </a:p>
          <a:p>
            <a:pPr marL="0" indent="0">
              <a:buNone/>
            </a:pPr>
            <a:r>
              <a:rPr lang="en-IN" sz="1600" dirty="0">
                <a:latin typeface="Cambria" panose="02040503050406030204" pitchFamily="18" charset="0"/>
                <a:ea typeface="Cambria" panose="02040503050406030204" pitchFamily="18" charset="0"/>
              </a:rPr>
              <a:t> </a:t>
            </a:r>
            <a:r>
              <a:rPr lang="en-IN" sz="1600" dirty="0" err="1">
                <a:latin typeface="Cambria" panose="02040503050406030204" pitchFamily="18" charset="0"/>
                <a:ea typeface="Cambria" panose="02040503050406030204" pitchFamily="18" charset="0"/>
              </a:rPr>
              <a:t>ComplaintStatus</a:t>
            </a:r>
            <a:r>
              <a:rPr lang="en-IN" sz="1600" dirty="0">
                <a:latin typeface="Cambria" panose="02040503050406030204" pitchFamily="18" charset="0"/>
                <a:ea typeface="Cambria" panose="02040503050406030204" pitchFamily="18" charset="0"/>
              </a:rPr>
              <a:t> VARCHAR2(200) DEFAULT 'Pending' NOT NULL, </a:t>
            </a:r>
          </a:p>
          <a:p>
            <a:pPr marL="0" indent="0">
              <a:buNone/>
            </a:pPr>
            <a:r>
              <a:rPr lang="en-IN" sz="1600" dirty="0" err="1">
                <a:latin typeface="Cambria" panose="02040503050406030204" pitchFamily="18" charset="0"/>
                <a:ea typeface="Cambria" panose="02040503050406030204" pitchFamily="18" charset="0"/>
              </a:rPr>
              <a:t>Pincode</a:t>
            </a:r>
            <a:r>
              <a:rPr lang="en-IN" sz="1600" dirty="0">
                <a:latin typeface="Cambria" panose="02040503050406030204" pitchFamily="18" charset="0"/>
                <a:ea typeface="Cambria" panose="02040503050406030204" pitchFamily="18" charset="0"/>
              </a:rPr>
              <a:t> NUMBER(10) NOT NULL, City VARCHAR2(45) NOT NULL,</a:t>
            </a:r>
          </a:p>
          <a:p>
            <a:pPr marL="0" indent="0">
              <a:buNone/>
            </a:pPr>
            <a:r>
              <a:rPr lang="en-IN" sz="1600" dirty="0">
                <a:latin typeface="Cambria" panose="02040503050406030204" pitchFamily="18" charset="0"/>
                <a:ea typeface="Cambria" panose="02040503050406030204" pitchFamily="18" charset="0"/>
              </a:rPr>
              <a:t> </a:t>
            </a:r>
            <a:r>
              <a:rPr lang="en-IN" sz="1600" dirty="0" err="1">
                <a:latin typeface="Cambria" panose="02040503050406030204" pitchFamily="18" charset="0"/>
                <a:ea typeface="Cambria" panose="02040503050406030204" pitchFamily="18" charset="0"/>
              </a:rPr>
              <a:t>ComplaintPhoto</a:t>
            </a:r>
            <a:r>
              <a:rPr lang="en-IN" sz="1600" dirty="0">
                <a:latin typeface="Cambria" panose="02040503050406030204" pitchFamily="18" charset="0"/>
                <a:ea typeface="Cambria" panose="02040503050406030204" pitchFamily="18" charset="0"/>
              </a:rPr>
              <a:t> BLOB NOT NULL,</a:t>
            </a:r>
          </a:p>
          <a:p>
            <a:pPr marL="0" indent="0">
              <a:buNone/>
            </a:pPr>
            <a:r>
              <a:rPr lang="en-IN" sz="1600" dirty="0">
                <a:latin typeface="Cambria" panose="02040503050406030204" pitchFamily="18" charset="0"/>
                <a:ea typeface="Cambria" panose="02040503050406030204" pitchFamily="18" charset="0"/>
              </a:rPr>
              <a:t> </a:t>
            </a:r>
            <a:r>
              <a:rPr lang="en-IN" sz="1600" dirty="0" err="1">
                <a:latin typeface="Cambria" panose="02040503050406030204" pitchFamily="18" charset="0"/>
                <a:ea typeface="Cambria" panose="02040503050406030204" pitchFamily="18" charset="0"/>
              </a:rPr>
              <a:t>ComplaintBy</a:t>
            </a:r>
            <a:r>
              <a:rPr lang="en-IN" sz="1600" dirty="0">
                <a:latin typeface="Cambria" panose="02040503050406030204" pitchFamily="18" charset="0"/>
                <a:ea typeface="Cambria" panose="02040503050406030204" pitchFamily="18" charset="0"/>
              </a:rPr>
              <a:t> VARCHAR2(25) NOT NULL,</a:t>
            </a:r>
          </a:p>
          <a:p>
            <a:pPr marL="0" indent="0">
              <a:buNone/>
            </a:pPr>
            <a:r>
              <a:rPr lang="en-IN" sz="1600" dirty="0">
                <a:latin typeface="Cambria" panose="02040503050406030204" pitchFamily="18" charset="0"/>
                <a:ea typeface="Cambria" panose="02040503050406030204" pitchFamily="18" charset="0"/>
              </a:rPr>
              <a:t> CONSTRAINT </a:t>
            </a:r>
            <a:r>
              <a:rPr lang="en-IN" sz="1600" dirty="0" err="1">
                <a:latin typeface="Cambria" panose="02040503050406030204" pitchFamily="18" charset="0"/>
                <a:ea typeface="Cambria" panose="02040503050406030204" pitchFamily="18" charset="0"/>
              </a:rPr>
              <a:t>complaint_pk</a:t>
            </a:r>
            <a:r>
              <a:rPr lang="en-IN" sz="1600" dirty="0">
                <a:latin typeface="Cambria" panose="02040503050406030204" pitchFamily="18" charset="0"/>
                <a:ea typeface="Cambria" panose="02040503050406030204" pitchFamily="18" charset="0"/>
              </a:rPr>
              <a:t> PRIMARY KEY (</a:t>
            </a:r>
            <a:r>
              <a:rPr lang="en-IN" sz="1600" dirty="0" err="1">
                <a:latin typeface="Cambria" panose="02040503050406030204" pitchFamily="18" charset="0"/>
                <a:ea typeface="Cambria" panose="02040503050406030204" pitchFamily="18" charset="0"/>
              </a:rPr>
              <a:t>ComplaintID</a:t>
            </a:r>
            <a:r>
              <a:rPr lang="en-IN" sz="1600" dirty="0">
                <a:latin typeface="Cambria" panose="02040503050406030204" pitchFamily="18" charset="0"/>
                <a:ea typeface="Cambria" panose="02040503050406030204" pitchFamily="18" charset="0"/>
              </a:rPr>
              <a:t>) </a:t>
            </a:r>
          </a:p>
          <a:p>
            <a:pPr marL="0" indent="0">
              <a:buNone/>
            </a:pPr>
            <a:r>
              <a:rPr lang="en-IN" sz="1600" dirty="0">
                <a:latin typeface="Cambria" panose="02040503050406030204" pitchFamily="18" charset="0"/>
                <a:ea typeface="Cambria" panose="02040503050406030204" pitchFamily="18" charset="0"/>
              </a:rPr>
              <a:t>);</a:t>
            </a:r>
            <a:endParaRPr lang="en-US" sz="1600" dirty="0">
              <a:latin typeface="Cambria" panose="02040503050406030204" pitchFamily="18" charset="0"/>
              <a:ea typeface="Cambria" panose="02040503050406030204" pitchFamily="18"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a:xfrm>
            <a:off x="616640" y="6517634"/>
            <a:ext cx="950258" cy="274320"/>
          </a:xfrm>
        </p:spPr>
        <p:txBody>
          <a:bodyPr anchor="ctr">
            <a:normAutofit/>
          </a:bodyPr>
          <a:lstStyle/>
          <a:p>
            <a:pPr>
              <a:spcAft>
                <a:spcPts val="600"/>
              </a:spcAft>
            </a:pPr>
            <a:fld id="{84D792B7-0397-C047-AE12-1A03F7E3DC83}" type="slidenum">
              <a:rPr lang="en-US" smtClean="0"/>
              <a:pPr>
                <a:spcAft>
                  <a:spcPts val="600"/>
                </a:spcAft>
              </a:pPr>
              <a:t>7</a:t>
            </a:fld>
            <a:endParaRPr lang="en-US"/>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a:xfrm>
            <a:off x="4808250" y="6517634"/>
            <a:ext cx="2572870" cy="274320"/>
          </a:xfrm>
        </p:spPr>
        <p:txBody>
          <a:bodyPr anchor="ctr">
            <a:normAutofit/>
          </a:bodyPr>
          <a:lstStyle/>
          <a:p>
            <a:pPr>
              <a:spcAft>
                <a:spcPts val="600"/>
              </a:spcAft>
            </a:pPr>
            <a:r>
              <a:rPr lang="en-US"/>
              <a:t>presentation title</a:t>
            </a:r>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a:xfrm>
            <a:off x="10622471" y="6517634"/>
            <a:ext cx="950260" cy="274320"/>
          </a:xfrm>
        </p:spPr>
        <p:txBody>
          <a:bodyPr anchor="ctr">
            <a:normAutofit/>
          </a:bodyPr>
          <a:lstStyle/>
          <a:p>
            <a:pPr>
              <a:spcAft>
                <a:spcPts val="600"/>
              </a:spcAft>
            </a:pPr>
            <a:r>
              <a:rPr lang="en-US"/>
              <a:t>20XX</a:t>
            </a:r>
          </a:p>
        </p:txBody>
      </p:sp>
      <p:pic>
        <p:nvPicPr>
          <p:cNvPr id="19" name="Picture 18">
            <a:extLst>
              <a:ext uri="{FF2B5EF4-FFF2-40B4-BE49-F238E27FC236}">
                <a16:creationId xmlns:a16="http://schemas.microsoft.com/office/drawing/2014/main" id="{D52F12AB-E497-6706-FF59-A07BE366D42F}"/>
              </a:ext>
            </a:extLst>
          </p:cNvPr>
          <p:cNvPicPr>
            <a:picLocks noChangeAspect="1"/>
          </p:cNvPicPr>
          <p:nvPr/>
        </p:nvPicPr>
        <p:blipFill>
          <a:blip r:embed="rId3"/>
          <a:srcRect l="281" t="15282" r="-281" b="1"/>
          <a:stretch/>
        </p:blipFill>
        <p:spPr>
          <a:xfrm>
            <a:off x="-7064" y="3972287"/>
            <a:ext cx="5986791" cy="2303526"/>
          </a:xfrm>
          <a:prstGeom prst="rect">
            <a:avLst/>
          </a:prstGeom>
        </p:spPr>
      </p:pic>
    </p:spTree>
    <p:extLst>
      <p:ext uri="{BB962C8B-B14F-4D97-AF65-F5344CB8AC3E}">
        <p14:creationId xmlns:p14="http://schemas.microsoft.com/office/powerpoint/2010/main" val="481054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91AC-1BF6-323C-F0BA-A44F0433E7AE}"/>
              </a:ext>
            </a:extLst>
          </p:cNvPr>
          <p:cNvSpPr>
            <a:spLocks noGrp="1"/>
          </p:cNvSpPr>
          <p:nvPr>
            <p:ph type="title"/>
          </p:nvPr>
        </p:nvSpPr>
        <p:spPr>
          <a:xfrm>
            <a:off x="248037" y="92763"/>
            <a:ext cx="5294376" cy="969264"/>
          </a:xfrm>
        </p:spPr>
        <p:txBody>
          <a:bodyPr/>
          <a:lstStyle/>
          <a:p>
            <a:r>
              <a:rPr lang="en-IN" dirty="0"/>
              <a:t>Department table</a:t>
            </a:r>
          </a:p>
        </p:txBody>
      </p:sp>
      <p:pic>
        <p:nvPicPr>
          <p:cNvPr id="12" name="Picture Placeholder 11">
            <a:extLst>
              <a:ext uri="{FF2B5EF4-FFF2-40B4-BE49-F238E27FC236}">
                <a16:creationId xmlns:a16="http://schemas.microsoft.com/office/drawing/2014/main" id="{0A5D4E60-F606-E1A6-22C9-3856B4A9E76A}"/>
              </a:ext>
            </a:extLst>
          </p:cNvPr>
          <p:cNvPicPr>
            <a:picLocks noGrp="1" noChangeAspect="1"/>
          </p:cNvPicPr>
          <p:nvPr>
            <p:ph type="pic" sz="quarter" idx="13"/>
          </p:nvPr>
        </p:nvPicPr>
        <p:blipFill>
          <a:blip r:embed="rId2"/>
          <a:srcRect l="36532" t="6880" r="16876" b="17111"/>
          <a:stretch/>
        </p:blipFill>
        <p:spPr>
          <a:xfrm>
            <a:off x="248037" y="1151011"/>
            <a:ext cx="5611193" cy="5149096"/>
          </a:xfrm>
        </p:spPr>
      </p:pic>
      <p:sp>
        <p:nvSpPr>
          <p:cNvPr id="7" name="Content Placeholder 6">
            <a:extLst>
              <a:ext uri="{FF2B5EF4-FFF2-40B4-BE49-F238E27FC236}">
                <a16:creationId xmlns:a16="http://schemas.microsoft.com/office/drawing/2014/main" id="{DDD7B0ED-8072-7BCC-19B3-FC2860DBB653}"/>
              </a:ext>
            </a:extLst>
          </p:cNvPr>
          <p:cNvSpPr>
            <a:spLocks noGrp="1"/>
          </p:cNvSpPr>
          <p:nvPr>
            <p:ph sz="quarter" idx="4"/>
          </p:nvPr>
        </p:nvSpPr>
        <p:spPr>
          <a:xfrm>
            <a:off x="6094685" y="3355089"/>
            <a:ext cx="6097315" cy="3073561"/>
          </a:xfrm>
        </p:spPr>
        <p:txBody>
          <a:bodyPr/>
          <a:lstStyle/>
          <a:p>
            <a:pPr marL="0" indent="0">
              <a:buNone/>
            </a:pPr>
            <a:r>
              <a:rPr lang="en-US" dirty="0">
                <a:latin typeface="Cambria" panose="02040503050406030204" pitchFamily="18" charset="0"/>
                <a:ea typeface="Cambria" panose="02040503050406030204" pitchFamily="18" charset="0"/>
              </a:rPr>
              <a:t>CREATE TABLE department (</a:t>
            </a:r>
          </a:p>
          <a:p>
            <a:pPr marL="0" indent="0">
              <a:buNone/>
            </a:pPr>
            <a:r>
              <a:rPr lang="en-US" dirty="0" err="1">
                <a:latin typeface="Cambria" panose="02040503050406030204" pitchFamily="18" charset="0"/>
                <a:ea typeface="Cambria" panose="02040503050406030204" pitchFamily="18" charset="0"/>
              </a:rPr>
              <a:t>deptNo</a:t>
            </a:r>
            <a:r>
              <a:rPr lang="en-US" dirty="0">
                <a:latin typeface="Cambria" panose="02040503050406030204" pitchFamily="18" charset="0"/>
                <a:ea typeface="Cambria" panose="02040503050406030204" pitchFamily="18" charset="0"/>
              </a:rPr>
              <a:t> NUMBER(10) NOT NULL, </a:t>
            </a:r>
          </a:p>
          <a:p>
            <a:pPr marL="0" indent="0">
              <a:buNone/>
            </a:pPr>
            <a:r>
              <a:rPr lang="en-US" dirty="0" err="1">
                <a:latin typeface="Cambria" panose="02040503050406030204" pitchFamily="18" charset="0"/>
                <a:ea typeface="Cambria" panose="02040503050406030204" pitchFamily="18" charset="0"/>
              </a:rPr>
              <a:t>Piincode</a:t>
            </a:r>
            <a:r>
              <a:rPr lang="en-US" dirty="0">
                <a:latin typeface="Cambria" panose="02040503050406030204" pitchFamily="18" charset="0"/>
                <a:ea typeface="Cambria" panose="02040503050406030204" pitchFamily="18" charset="0"/>
              </a:rPr>
              <a:t> NUMBER(6) NOT NULL, </a:t>
            </a:r>
          </a:p>
          <a:p>
            <a:pPr marL="0" indent="0">
              <a:buNone/>
            </a:pPr>
            <a:r>
              <a:rPr lang="en-US" dirty="0">
                <a:latin typeface="Cambria" panose="02040503050406030204" pitchFamily="18" charset="0"/>
                <a:ea typeface="Cambria" panose="02040503050406030204" pitchFamily="18" charset="0"/>
              </a:rPr>
              <a:t>Category VARCHAR2(45) NOT NULL, </a:t>
            </a:r>
          </a:p>
          <a:p>
            <a:pPr marL="0" indent="0">
              <a:buNone/>
            </a:pPr>
            <a:r>
              <a:rPr lang="en-US" dirty="0">
                <a:latin typeface="Cambria" panose="02040503050406030204" pitchFamily="18" charset="0"/>
                <a:ea typeface="Cambria" panose="02040503050406030204" pitchFamily="18" charset="0"/>
              </a:rPr>
              <a:t>CONSTRAINT </a:t>
            </a:r>
            <a:r>
              <a:rPr lang="en-US" dirty="0" err="1">
                <a:latin typeface="Cambria" panose="02040503050406030204" pitchFamily="18" charset="0"/>
                <a:ea typeface="Cambria" panose="02040503050406030204" pitchFamily="18" charset="0"/>
              </a:rPr>
              <a:t>department_pk</a:t>
            </a:r>
            <a:r>
              <a:rPr lang="en-US" dirty="0">
                <a:latin typeface="Cambria" panose="02040503050406030204" pitchFamily="18" charset="0"/>
                <a:ea typeface="Cambria" panose="02040503050406030204" pitchFamily="18" charset="0"/>
              </a:rPr>
              <a:t> PRIMARY KEY (</a:t>
            </a:r>
            <a:r>
              <a:rPr lang="en-US" dirty="0" err="1">
                <a:latin typeface="Cambria" panose="02040503050406030204" pitchFamily="18" charset="0"/>
                <a:ea typeface="Cambria" panose="02040503050406030204" pitchFamily="18" charset="0"/>
              </a:rPr>
              <a:t>deptNo</a:t>
            </a:r>
            <a:r>
              <a:rPr lang="en-US" dirty="0">
                <a:latin typeface="Cambria" panose="02040503050406030204" pitchFamily="18" charset="0"/>
                <a:ea typeface="Cambria" panose="02040503050406030204" pitchFamily="18" charset="0"/>
              </a:rPr>
              <a:t>) </a:t>
            </a:r>
          </a:p>
          <a:p>
            <a:pPr marL="0" indent="0">
              <a:buNone/>
            </a:pPr>
            <a:r>
              <a:rPr lang="en-US" dirty="0">
                <a:latin typeface="Cambria" panose="02040503050406030204" pitchFamily="18" charset="0"/>
                <a:ea typeface="Cambria" panose="02040503050406030204" pitchFamily="18" charset="0"/>
              </a:rPr>
              <a:t>);</a:t>
            </a:r>
            <a:endParaRPr lang="en-IN" dirty="0">
              <a:latin typeface="Cambria" panose="02040503050406030204" pitchFamily="18" charset="0"/>
              <a:ea typeface="Cambria" panose="02040503050406030204" pitchFamily="18" charset="0"/>
            </a:endParaRPr>
          </a:p>
        </p:txBody>
      </p:sp>
      <p:sp>
        <p:nvSpPr>
          <p:cNvPr id="8" name="Slide Number Placeholder 7">
            <a:extLst>
              <a:ext uri="{FF2B5EF4-FFF2-40B4-BE49-F238E27FC236}">
                <a16:creationId xmlns:a16="http://schemas.microsoft.com/office/drawing/2014/main" id="{49500872-7554-9FA4-82AE-17EC91CDC360}"/>
              </a:ext>
            </a:extLst>
          </p:cNvPr>
          <p:cNvSpPr>
            <a:spLocks noGrp="1"/>
          </p:cNvSpPr>
          <p:nvPr>
            <p:ph type="sldNum" sz="quarter" idx="12"/>
          </p:nvPr>
        </p:nvSpPr>
        <p:spPr/>
        <p:txBody>
          <a:bodyPr/>
          <a:lstStyle/>
          <a:p>
            <a:fld id="{84D792B7-0397-C047-AE12-1A03F7E3DC83}" type="slidenum">
              <a:rPr lang="en-US" smtClean="0"/>
              <a:pPr/>
              <a:t>8</a:t>
            </a:fld>
            <a:endParaRPr lang="en-US" dirty="0"/>
          </a:p>
        </p:txBody>
      </p:sp>
      <p:sp>
        <p:nvSpPr>
          <p:cNvPr id="9" name="Footer Placeholder 8">
            <a:extLst>
              <a:ext uri="{FF2B5EF4-FFF2-40B4-BE49-F238E27FC236}">
                <a16:creationId xmlns:a16="http://schemas.microsoft.com/office/drawing/2014/main" id="{917C5D06-50E1-0B50-BA39-34C59FDB38B1}"/>
              </a:ext>
            </a:extLst>
          </p:cNvPr>
          <p:cNvSpPr>
            <a:spLocks noGrp="1"/>
          </p:cNvSpPr>
          <p:nvPr>
            <p:ph type="ftr" sz="quarter" idx="11"/>
          </p:nvPr>
        </p:nvSpPr>
        <p:spPr/>
        <p:txBody>
          <a:bodyPr/>
          <a:lstStyle/>
          <a:p>
            <a:r>
              <a:rPr lang="en-US"/>
              <a:t>presentation title</a:t>
            </a:r>
            <a:endParaRPr lang="en-US" dirty="0"/>
          </a:p>
        </p:txBody>
      </p:sp>
      <p:sp>
        <p:nvSpPr>
          <p:cNvPr id="10" name="Date Placeholder 9">
            <a:extLst>
              <a:ext uri="{FF2B5EF4-FFF2-40B4-BE49-F238E27FC236}">
                <a16:creationId xmlns:a16="http://schemas.microsoft.com/office/drawing/2014/main" id="{E5A1D9AC-A64A-08A4-3664-E3ADC038F17A}"/>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31971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91AC-1BF6-323C-F0BA-A44F0433E7AE}"/>
              </a:ext>
            </a:extLst>
          </p:cNvPr>
          <p:cNvSpPr>
            <a:spLocks noGrp="1"/>
          </p:cNvSpPr>
          <p:nvPr>
            <p:ph type="title"/>
          </p:nvPr>
        </p:nvSpPr>
        <p:spPr>
          <a:xfrm>
            <a:off x="248037" y="92763"/>
            <a:ext cx="5294376" cy="969264"/>
          </a:xfrm>
        </p:spPr>
        <p:txBody>
          <a:bodyPr/>
          <a:lstStyle/>
          <a:p>
            <a:r>
              <a:rPr lang="en-IN" dirty="0"/>
              <a:t>location Table</a:t>
            </a:r>
          </a:p>
        </p:txBody>
      </p:sp>
      <p:pic>
        <p:nvPicPr>
          <p:cNvPr id="12" name="Picture Placeholder 11">
            <a:extLst>
              <a:ext uri="{FF2B5EF4-FFF2-40B4-BE49-F238E27FC236}">
                <a16:creationId xmlns:a16="http://schemas.microsoft.com/office/drawing/2014/main" id="{0A5D4E60-F606-E1A6-22C9-3856B4A9E76A}"/>
              </a:ext>
            </a:extLst>
          </p:cNvPr>
          <p:cNvPicPr>
            <a:picLocks noGrp="1" noChangeAspect="1"/>
          </p:cNvPicPr>
          <p:nvPr>
            <p:ph type="pic" sz="quarter" idx="13"/>
          </p:nvPr>
        </p:nvPicPr>
        <p:blipFill>
          <a:blip r:embed="rId2"/>
          <a:srcRect l="36423" t="6858" r="16985" b="16939"/>
          <a:stretch/>
        </p:blipFill>
        <p:spPr>
          <a:xfrm>
            <a:off x="248037" y="1165144"/>
            <a:ext cx="5624483" cy="5174523"/>
          </a:xfrm>
        </p:spPr>
      </p:pic>
      <p:sp>
        <p:nvSpPr>
          <p:cNvPr id="7" name="Content Placeholder 6">
            <a:extLst>
              <a:ext uri="{FF2B5EF4-FFF2-40B4-BE49-F238E27FC236}">
                <a16:creationId xmlns:a16="http://schemas.microsoft.com/office/drawing/2014/main" id="{DDD7B0ED-8072-7BCC-19B3-FC2860DBB653}"/>
              </a:ext>
            </a:extLst>
          </p:cNvPr>
          <p:cNvSpPr>
            <a:spLocks noGrp="1"/>
          </p:cNvSpPr>
          <p:nvPr>
            <p:ph sz="quarter" idx="4"/>
          </p:nvPr>
        </p:nvSpPr>
        <p:spPr>
          <a:xfrm>
            <a:off x="6094685" y="2813821"/>
            <a:ext cx="6097315" cy="3525846"/>
          </a:xfrm>
        </p:spPr>
        <p:txBody>
          <a:bodyPr/>
          <a:lstStyle/>
          <a:p>
            <a:pPr marL="0" indent="0">
              <a:buNone/>
            </a:pPr>
            <a:r>
              <a:rPr lang="en-IN" dirty="0">
                <a:latin typeface="Cambria" panose="02040503050406030204" pitchFamily="18" charset="0"/>
                <a:ea typeface="Cambria" panose="02040503050406030204" pitchFamily="18" charset="0"/>
              </a:rPr>
              <a:t>CREATE TABLE location (</a:t>
            </a:r>
          </a:p>
          <a:p>
            <a:pPr marL="0" indent="0">
              <a:buNone/>
            </a:pPr>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CircleName</a:t>
            </a:r>
            <a:r>
              <a:rPr lang="en-IN" dirty="0">
                <a:latin typeface="Cambria" panose="02040503050406030204" pitchFamily="18" charset="0"/>
                <a:ea typeface="Cambria" panose="02040503050406030204" pitchFamily="18" charset="0"/>
              </a:rPr>
              <a:t> VARCHAR2(512) DEFAULT NULL, </a:t>
            </a:r>
          </a:p>
          <a:p>
            <a:pPr marL="0" indent="0">
              <a:buNone/>
            </a:pPr>
            <a:r>
              <a:rPr lang="en-IN" dirty="0" err="1">
                <a:latin typeface="Cambria" panose="02040503050406030204" pitchFamily="18" charset="0"/>
                <a:ea typeface="Cambria" panose="02040503050406030204" pitchFamily="18" charset="0"/>
              </a:rPr>
              <a:t>DivisionName</a:t>
            </a:r>
            <a:r>
              <a:rPr lang="en-IN" dirty="0">
                <a:latin typeface="Cambria" panose="02040503050406030204" pitchFamily="18" charset="0"/>
                <a:ea typeface="Cambria" panose="02040503050406030204" pitchFamily="18" charset="0"/>
              </a:rPr>
              <a:t> VARCHAR2(512) DEFAULT NULL, </a:t>
            </a:r>
          </a:p>
          <a:p>
            <a:pPr marL="0" indent="0">
              <a:buNone/>
            </a:pPr>
            <a:r>
              <a:rPr lang="en-IN" dirty="0" err="1">
                <a:latin typeface="Cambria" panose="02040503050406030204" pitchFamily="18" charset="0"/>
                <a:ea typeface="Cambria" panose="02040503050406030204" pitchFamily="18" charset="0"/>
              </a:rPr>
              <a:t>Pincode</a:t>
            </a:r>
            <a:r>
              <a:rPr lang="en-IN" dirty="0">
                <a:latin typeface="Cambria" panose="02040503050406030204" pitchFamily="18" charset="0"/>
                <a:ea typeface="Cambria" panose="02040503050406030204" pitchFamily="18" charset="0"/>
              </a:rPr>
              <a:t> NUMBER(11) DEFAULT NULL, </a:t>
            </a:r>
          </a:p>
          <a:p>
            <a:pPr marL="0" indent="0">
              <a:buNone/>
            </a:pPr>
            <a:r>
              <a:rPr lang="en-IN" dirty="0">
                <a:latin typeface="Cambria" panose="02040503050406030204" pitchFamily="18" charset="0"/>
                <a:ea typeface="Cambria" panose="02040503050406030204" pitchFamily="18" charset="0"/>
              </a:rPr>
              <a:t>District VARCHAR2(512) DEFAULT NULL, </a:t>
            </a:r>
          </a:p>
          <a:p>
            <a:pPr marL="0" indent="0">
              <a:buNone/>
            </a:pPr>
            <a:r>
              <a:rPr lang="en-IN" dirty="0" err="1">
                <a:latin typeface="Cambria" panose="02040503050406030204" pitchFamily="18" charset="0"/>
                <a:ea typeface="Cambria" panose="02040503050406030204" pitchFamily="18" charset="0"/>
              </a:rPr>
              <a:t>StateName</a:t>
            </a:r>
            <a:r>
              <a:rPr lang="en-IN" dirty="0">
                <a:latin typeface="Cambria" panose="02040503050406030204" pitchFamily="18" charset="0"/>
                <a:ea typeface="Cambria" panose="02040503050406030204" pitchFamily="18" charset="0"/>
              </a:rPr>
              <a:t> VARCHAR2(512) DEFAULT NULL </a:t>
            </a:r>
          </a:p>
          <a:p>
            <a:pPr marL="0" indent="0">
              <a:buNone/>
            </a:pPr>
            <a:r>
              <a:rPr lang="en-IN" dirty="0">
                <a:latin typeface="Cambria" panose="02040503050406030204" pitchFamily="18" charset="0"/>
                <a:ea typeface="Cambria" panose="02040503050406030204" pitchFamily="18" charset="0"/>
              </a:rPr>
              <a:t>);</a:t>
            </a:r>
          </a:p>
        </p:txBody>
      </p:sp>
      <p:sp>
        <p:nvSpPr>
          <p:cNvPr id="8" name="Slide Number Placeholder 7">
            <a:extLst>
              <a:ext uri="{FF2B5EF4-FFF2-40B4-BE49-F238E27FC236}">
                <a16:creationId xmlns:a16="http://schemas.microsoft.com/office/drawing/2014/main" id="{49500872-7554-9FA4-82AE-17EC91CDC360}"/>
              </a:ext>
            </a:extLst>
          </p:cNvPr>
          <p:cNvSpPr>
            <a:spLocks noGrp="1"/>
          </p:cNvSpPr>
          <p:nvPr>
            <p:ph type="sldNum" sz="quarter" idx="12"/>
          </p:nvPr>
        </p:nvSpPr>
        <p:spPr/>
        <p:txBody>
          <a:bodyPr/>
          <a:lstStyle/>
          <a:p>
            <a:fld id="{84D792B7-0397-C047-AE12-1A03F7E3DC83}" type="slidenum">
              <a:rPr lang="en-US" smtClean="0"/>
              <a:pPr/>
              <a:t>9</a:t>
            </a:fld>
            <a:endParaRPr lang="en-US" dirty="0"/>
          </a:p>
        </p:txBody>
      </p:sp>
      <p:sp>
        <p:nvSpPr>
          <p:cNvPr id="9" name="Footer Placeholder 8">
            <a:extLst>
              <a:ext uri="{FF2B5EF4-FFF2-40B4-BE49-F238E27FC236}">
                <a16:creationId xmlns:a16="http://schemas.microsoft.com/office/drawing/2014/main" id="{917C5D06-50E1-0B50-BA39-34C59FDB38B1}"/>
              </a:ext>
            </a:extLst>
          </p:cNvPr>
          <p:cNvSpPr>
            <a:spLocks noGrp="1"/>
          </p:cNvSpPr>
          <p:nvPr>
            <p:ph type="ftr" sz="quarter" idx="11"/>
          </p:nvPr>
        </p:nvSpPr>
        <p:spPr/>
        <p:txBody>
          <a:bodyPr/>
          <a:lstStyle/>
          <a:p>
            <a:r>
              <a:rPr lang="en-US"/>
              <a:t>presentation title</a:t>
            </a:r>
            <a:endParaRPr lang="en-US" dirty="0"/>
          </a:p>
        </p:txBody>
      </p:sp>
      <p:sp>
        <p:nvSpPr>
          <p:cNvPr id="10" name="Date Placeholder 9">
            <a:extLst>
              <a:ext uri="{FF2B5EF4-FFF2-40B4-BE49-F238E27FC236}">
                <a16:creationId xmlns:a16="http://schemas.microsoft.com/office/drawing/2014/main" id="{E5A1D9AC-A64A-08A4-3664-E3ADC038F17A}"/>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827439149"/>
      </p:ext>
    </p:extLst>
  </p:cSld>
  <p:clrMapOvr>
    <a:masterClrMapping/>
  </p:clrMapOvr>
</p:sld>
</file>

<file path=ppt/theme/theme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y-Design-Berlin-Presentation_Win32_SW_v11" id="{A1E1012F-E9F8-4F40-92C8-C50A5DD6BDB3}" vid="{84DD5023-C7E9-4B03-B2A5-92320E38EF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9262BC-C013-4067-8A15-9DCD1281E3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7B04EA5-0343-4579-A177-61682A6D2ED2}">
  <ds:schemaRefs>
    <ds:schemaRef ds:uri="http://schemas.microsoft.com/sharepoint/v3/contenttype/forms"/>
  </ds:schemaRefs>
</ds:datastoreItem>
</file>

<file path=customXml/itemProps3.xml><?xml version="1.0" encoding="utf-8"?>
<ds:datastoreItem xmlns:ds="http://schemas.openxmlformats.org/officeDocument/2006/customXml" ds:itemID="{08AEB05A-1290-41EF-A3CD-520462C3FF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851</Words>
  <Application>Microsoft Office PowerPoint</Application>
  <PresentationFormat>Widescreen</PresentationFormat>
  <Paragraphs>210</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Avenir Next LT Pro</vt:lpstr>
      <vt:lpstr>Calibri</vt:lpstr>
      <vt:lpstr>Cambria</vt:lpstr>
      <vt:lpstr>Felix Titling</vt:lpstr>
      <vt:lpstr>Gill Sans Nova Light</vt:lpstr>
      <vt:lpstr>Wingdings</vt:lpstr>
      <vt:lpstr>Office Theme</vt:lpstr>
      <vt:lpstr>Accessible public service request Platform</vt:lpstr>
      <vt:lpstr>Presented by</vt:lpstr>
      <vt:lpstr>INTRODUCTION</vt:lpstr>
      <vt:lpstr>PowerPoint Presentation</vt:lpstr>
      <vt:lpstr>User table</vt:lpstr>
      <vt:lpstr>Admin Table</vt:lpstr>
      <vt:lpstr>Complaint Table</vt:lpstr>
      <vt:lpstr>Department table</vt:lpstr>
      <vt:lpstr>location Table</vt:lpstr>
      <vt:lpstr>Workers Table</vt:lpstr>
      <vt:lpstr>Feedback table</vt:lpstr>
      <vt:lpstr>progress</vt:lpstr>
      <vt:lpstr>Business opportunities are like buses. There's always another one coming.</vt:lpstr>
      <vt:lpstr>OUR TEAM</vt:lpstr>
      <vt:lpstr>OUR Extended TEAM</vt:lpstr>
      <vt:lpstr>PLANS FOR PRODUCT LAUNCH</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2022-09-08T06:38:04Z</dcterms:created>
  <dcterms:modified xsi:type="dcterms:W3CDTF">2024-09-10T11:04:59Z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